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sldIdLst>
    <p:sldId id="256" r:id="rId2"/>
    <p:sldId id="257" r:id="rId3"/>
    <p:sldId id="283" r:id="rId4"/>
    <p:sldId id="258" r:id="rId5"/>
    <p:sldId id="284" r:id="rId6"/>
    <p:sldId id="259" r:id="rId7"/>
    <p:sldId id="285" r:id="rId8"/>
    <p:sldId id="260" r:id="rId9"/>
    <p:sldId id="286" r:id="rId10"/>
    <p:sldId id="261" r:id="rId11"/>
    <p:sldId id="287" r:id="rId12"/>
    <p:sldId id="262" r:id="rId13"/>
    <p:sldId id="288" r:id="rId14"/>
    <p:sldId id="263" r:id="rId15"/>
    <p:sldId id="289" r:id="rId16"/>
    <p:sldId id="264" r:id="rId17"/>
    <p:sldId id="290" r:id="rId18"/>
    <p:sldId id="265" r:id="rId19"/>
    <p:sldId id="291" r:id="rId20"/>
    <p:sldId id="266" r:id="rId21"/>
    <p:sldId id="292" r:id="rId22"/>
    <p:sldId id="267" r:id="rId23"/>
    <p:sldId id="293" r:id="rId24"/>
    <p:sldId id="268" r:id="rId25"/>
    <p:sldId id="294" r:id="rId26"/>
    <p:sldId id="269" r:id="rId27"/>
    <p:sldId id="295" r:id="rId28"/>
    <p:sldId id="270" r:id="rId29"/>
    <p:sldId id="296" r:id="rId30"/>
    <p:sldId id="271" r:id="rId31"/>
    <p:sldId id="297" r:id="rId32"/>
    <p:sldId id="272" r:id="rId33"/>
    <p:sldId id="298" r:id="rId34"/>
    <p:sldId id="273" r:id="rId35"/>
    <p:sldId id="300" r:id="rId36"/>
    <p:sldId id="274" r:id="rId37"/>
    <p:sldId id="301" r:id="rId38"/>
    <p:sldId id="275" r:id="rId39"/>
    <p:sldId id="302" r:id="rId40"/>
    <p:sldId id="276" r:id="rId41"/>
    <p:sldId id="303" r:id="rId42"/>
    <p:sldId id="277" r:id="rId43"/>
    <p:sldId id="304" r:id="rId44"/>
    <p:sldId id="279" r:id="rId45"/>
    <p:sldId id="305" r:id="rId46"/>
    <p:sldId id="280" r:id="rId47"/>
    <p:sldId id="306" r:id="rId48"/>
    <p:sldId id="281" r:id="rId49"/>
    <p:sldId id="307" r:id="rId50"/>
    <p:sldId id="282" r:id="rId51"/>
    <p:sldId id="308" r:id="rId52"/>
    <p:sldId id="309" r:id="rId53"/>
    <p:sldId id="310" r:id="rId5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83" d="100"/>
          <a:sy n="83" d="100"/>
        </p:scale>
        <p:origin x="-145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02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invGray">
          <a:xfrm>
            <a:off x="8809038" y="0"/>
            <a:ext cx="334962" cy="68580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71" name="Freeform 3"/>
          <p:cNvSpPr>
            <a:spLocks/>
          </p:cNvSpPr>
          <p:nvPr/>
        </p:nvSpPr>
        <p:spPr bwMode="white">
          <a:xfrm>
            <a:off x="-9525" y="4489450"/>
            <a:ext cx="5754688" cy="2368550"/>
          </a:xfrm>
          <a:custGeom>
            <a:avLst/>
            <a:gdLst/>
            <a:ahLst/>
            <a:cxnLst>
              <a:cxn ang="0">
                <a:pos x="0" y="1491"/>
              </a:cxn>
              <a:cxn ang="0">
                <a:pos x="0" y="0"/>
              </a:cxn>
              <a:cxn ang="0">
                <a:pos x="171" y="3"/>
              </a:cxn>
              <a:cxn ang="0">
                <a:pos x="355" y="9"/>
              </a:cxn>
              <a:cxn ang="0">
                <a:pos x="499" y="21"/>
              </a:cxn>
              <a:cxn ang="0">
                <a:pos x="650" y="36"/>
              </a:cxn>
              <a:cxn ang="0">
                <a:pos x="809" y="54"/>
              </a:cxn>
              <a:cxn ang="0">
                <a:pos x="957" y="78"/>
              </a:cxn>
              <a:cxn ang="0">
                <a:pos x="1119" y="105"/>
              </a:cxn>
              <a:cxn ang="0">
                <a:pos x="1261" y="133"/>
              </a:cxn>
              <a:cxn ang="0">
                <a:pos x="1441" y="175"/>
              </a:cxn>
              <a:cxn ang="0">
                <a:pos x="1598" y="217"/>
              </a:cxn>
              <a:cxn ang="0">
                <a:pos x="1763" y="269"/>
              </a:cxn>
              <a:cxn ang="0">
                <a:pos x="1887" y="308"/>
              </a:cxn>
              <a:cxn ang="0">
                <a:pos x="2085" y="384"/>
              </a:cxn>
              <a:cxn ang="0">
                <a:pos x="2230" y="444"/>
              </a:cxn>
              <a:cxn ang="0">
                <a:pos x="2456" y="547"/>
              </a:cxn>
              <a:cxn ang="0">
                <a:pos x="2666" y="662"/>
              </a:cxn>
              <a:cxn ang="0">
                <a:pos x="2859" y="786"/>
              </a:cxn>
              <a:cxn ang="0">
                <a:pos x="3046" y="920"/>
              </a:cxn>
              <a:cxn ang="0">
                <a:pos x="3193" y="1038"/>
              </a:cxn>
              <a:cxn ang="0">
                <a:pos x="3332" y="1168"/>
              </a:cxn>
              <a:cxn ang="0">
                <a:pos x="3440" y="1280"/>
              </a:cxn>
              <a:cxn ang="0">
                <a:pos x="3524" y="1380"/>
              </a:cxn>
              <a:cxn ang="0">
                <a:pos x="3624" y="1491"/>
              </a:cxn>
              <a:cxn ang="0">
                <a:pos x="3608" y="1491"/>
              </a:cxn>
              <a:cxn ang="0">
                <a:pos x="0" y="1491"/>
              </a:cxn>
            </a:cxnLst>
            <a:rect l="0" t="0" r="r" b="b"/>
            <a:pathLst>
              <a:path w="3625" h="1492">
                <a:moveTo>
                  <a:pt x="0" y="1491"/>
                </a:moveTo>
                <a:lnTo>
                  <a:pt x="0" y="0"/>
                </a:lnTo>
                <a:lnTo>
                  <a:pt x="171" y="3"/>
                </a:lnTo>
                <a:lnTo>
                  <a:pt x="355" y="9"/>
                </a:lnTo>
                <a:lnTo>
                  <a:pt x="499" y="21"/>
                </a:lnTo>
                <a:lnTo>
                  <a:pt x="650" y="36"/>
                </a:lnTo>
                <a:lnTo>
                  <a:pt x="809" y="54"/>
                </a:lnTo>
                <a:lnTo>
                  <a:pt x="957" y="78"/>
                </a:lnTo>
                <a:lnTo>
                  <a:pt x="1119" y="105"/>
                </a:lnTo>
                <a:lnTo>
                  <a:pt x="1261" y="133"/>
                </a:lnTo>
                <a:lnTo>
                  <a:pt x="1441" y="175"/>
                </a:lnTo>
                <a:lnTo>
                  <a:pt x="1598" y="217"/>
                </a:lnTo>
                <a:lnTo>
                  <a:pt x="1763" y="269"/>
                </a:lnTo>
                <a:lnTo>
                  <a:pt x="1887" y="308"/>
                </a:lnTo>
                <a:lnTo>
                  <a:pt x="2085" y="384"/>
                </a:lnTo>
                <a:lnTo>
                  <a:pt x="2230" y="444"/>
                </a:lnTo>
                <a:lnTo>
                  <a:pt x="2456" y="547"/>
                </a:lnTo>
                <a:lnTo>
                  <a:pt x="2666" y="662"/>
                </a:lnTo>
                <a:lnTo>
                  <a:pt x="2859" y="786"/>
                </a:lnTo>
                <a:lnTo>
                  <a:pt x="3046" y="920"/>
                </a:lnTo>
                <a:lnTo>
                  <a:pt x="3193" y="1038"/>
                </a:lnTo>
                <a:lnTo>
                  <a:pt x="3332" y="1168"/>
                </a:lnTo>
                <a:lnTo>
                  <a:pt x="3440" y="1280"/>
                </a:lnTo>
                <a:lnTo>
                  <a:pt x="3524" y="1380"/>
                </a:lnTo>
                <a:lnTo>
                  <a:pt x="3624" y="1491"/>
                </a:lnTo>
                <a:lnTo>
                  <a:pt x="3608" y="1491"/>
                </a:lnTo>
                <a:lnTo>
                  <a:pt x="0" y="1491"/>
                </a:lnTo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72" name="Freeform 4"/>
          <p:cNvSpPr>
            <a:spLocks/>
          </p:cNvSpPr>
          <p:nvPr/>
        </p:nvSpPr>
        <p:spPr bwMode="white">
          <a:xfrm>
            <a:off x="0" y="3817938"/>
            <a:ext cx="8164513" cy="3019425"/>
          </a:xfrm>
          <a:custGeom>
            <a:avLst/>
            <a:gdLst/>
            <a:ahLst/>
            <a:cxnLst>
              <a:cxn ang="0">
                <a:pos x="2718" y="405"/>
              </a:cxn>
              <a:cxn ang="0">
                <a:pos x="2466" y="333"/>
              </a:cxn>
              <a:cxn ang="0">
                <a:pos x="2202" y="261"/>
              </a:cxn>
              <a:cxn ang="0">
                <a:pos x="1929" y="198"/>
              </a:cxn>
              <a:cxn ang="0">
                <a:pos x="1695" y="153"/>
              </a:cxn>
              <a:cxn ang="0">
                <a:pos x="1434" y="111"/>
              </a:cxn>
              <a:cxn ang="0">
                <a:pos x="1188" y="75"/>
              </a:cxn>
              <a:cxn ang="0">
                <a:pos x="957" y="48"/>
              </a:cxn>
              <a:cxn ang="0">
                <a:pos x="747" y="30"/>
              </a:cxn>
              <a:cxn ang="0">
                <a:pos x="501" y="15"/>
              </a:cxn>
              <a:cxn ang="0">
                <a:pos x="246" y="3"/>
              </a:cxn>
              <a:cxn ang="0">
                <a:pos x="0" y="0"/>
              </a:cxn>
              <a:cxn ang="0">
                <a:pos x="0" y="275"/>
              </a:cxn>
              <a:cxn ang="0">
                <a:pos x="0" y="345"/>
              </a:cxn>
              <a:cxn ang="0">
                <a:pos x="0" y="275"/>
              </a:cxn>
              <a:cxn ang="0">
                <a:pos x="0" y="342"/>
              </a:cxn>
              <a:cxn ang="0">
                <a:pos x="339" y="351"/>
              </a:cxn>
              <a:cxn ang="0">
                <a:pos x="606" y="372"/>
              </a:cxn>
              <a:cxn ang="0">
                <a:pos x="852" y="399"/>
              </a:cxn>
              <a:cxn ang="0">
                <a:pos x="1068" y="435"/>
              </a:cxn>
              <a:cxn ang="0">
                <a:pos x="1275" y="474"/>
              </a:cxn>
              <a:cxn ang="0">
                <a:pos x="1545" y="540"/>
              </a:cxn>
              <a:cxn ang="0">
                <a:pos x="1761" y="603"/>
              </a:cxn>
              <a:cxn ang="0">
                <a:pos x="1971" y="678"/>
              </a:cxn>
              <a:cxn ang="0">
                <a:pos x="2166" y="747"/>
              </a:cxn>
              <a:cxn ang="0">
                <a:pos x="2397" y="852"/>
              </a:cxn>
              <a:cxn ang="0">
                <a:pos x="2613" y="960"/>
              </a:cxn>
              <a:cxn ang="0">
                <a:pos x="2832" y="1095"/>
              </a:cxn>
              <a:cxn ang="0">
                <a:pos x="3012" y="1212"/>
              </a:cxn>
              <a:cxn ang="0">
                <a:pos x="3186" y="1347"/>
              </a:cxn>
              <a:cxn ang="0">
                <a:pos x="3351" y="1497"/>
              </a:cxn>
              <a:cxn ang="0">
                <a:pos x="3480" y="1629"/>
              </a:cxn>
              <a:cxn ang="0">
                <a:pos x="3612" y="1785"/>
              </a:cxn>
              <a:cxn ang="0">
                <a:pos x="3699" y="1901"/>
              </a:cxn>
              <a:cxn ang="0">
                <a:pos x="5142" y="1901"/>
              </a:cxn>
              <a:cxn ang="0">
                <a:pos x="5076" y="1827"/>
              </a:cxn>
              <a:cxn ang="0">
                <a:pos x="4968" y="1707"/>
              </a:cxn>
              <a:cxn ang="0">
                <a:pos x="4797" y="1539"/>
              </a:cxn>
              <a:cxn ang="0">
                <a:pos x="4617" y="1383"/>
              </a:cxn>
              <a:cxn ang="0">
                <a:pos x="4410" y="1221"/>
              </a:cxn>
              <a:cxn ang="0">
                <a:pos x="4185" y="1071"/>
              </a:cxn>
              <a:cxn ang="0">
                <a:pos x="3960" y="939"/>
              </a:cxn>
              <a:cxn ang="0">
                <a:pos x="3708" y="801"/>
              </a:cxn>
              <a:cxn ang="0">
                <a:pos x="3492" y="702"/>
              </a:cxn>
              <a:cxn ang="0">
                <a:pos x="3231" y="588"/>
              </a:cxn>
              <a:cxn ang="0">
                <a:pos x="2964" y="489"/>
              </a:cxn>
              <a:cxn ang="0">
                <a:pos x="2718" y="405"/>
              </a:cxn>
            </a:cxnLst>
            <a:rect l="0" t="0" r="r" b="b"/>
            <a:pathLst>
              <a:path w="5143" h="1902">
                <a:moveTo>
                  <a:pt x="2718" y="405"/>
                </a:moveTo>
                <a:lnTo>
                  <a:pt x="2466" y="333"/>
                </a:lnTo>
                <a:lnTo>
                  <a:pt x="2202" y="261"/>
                </a:lnTo>
                <a:lnTo>
                  <a:pt x="1929" y="198"/>
                </a:lnTo>
                <a:lnTo>
                  <a:pt x="1695" y="153"/>
                </a:lnTo>
                <a:lnTo>
                  <a:pt x="1434" y="111"/>
                </a:lnTo>
                <a:lnTo>
                  <a:pt x="1188" y="75"/>
                </a:lnTo>
                <a:lnTo>
                  <a:pt x="957" y="48"/>
                </a:lnTo>
                <a:lnTo>
                  <a:pt x="747" y="30"/>
                </a:lnTo>
                <a:lnTo>
                  <a:pt x="501" y="15"/>
                </a:lnTo>
                <a:lnTo>
                  <a:pt x="246" y="3"/>
                </a:lnTo>
                <a:lnTo>
                  <a:pt x="0" y="0"/>
                </a:lnTo>
                <a:lnTo>
                  <a:pt x="0" y="275"/>
                </a:lnTo>
                <a:lnTo>
                  <a:pt x="0" y="345"/>
                </a:lnTo>
                <a:lnTo>
                  <a:pt x="0" y="275"/>
                </a:lnTo>
                <a:lnTo>
                  <a:pt x="0" y="342"/>
                </a:lnTo>
                <a:lnTo>
                  <a:pt x="339" y="351"/>
                </a:lnTo>
                <a:lnTo>
                  <a:pt x="606" y="372"/>
                </a:lnTo>
                <a:lnTo>
                  <a:pt x="852" y="399"/>
                </a:lnTo>
                <a:lnTo>
                  <a:pt x="1068" y="435"/>
                </a:lnTo>
                <a:lnTo>
                  <a:pt x="1275" y="474"/>
                </a:lnTo>
                <a:lnTo>
                  <a:pt x="1545" y="540"/>
                </a:lnTo>
                <a:lnTo>
                  <a:pt x="1761" y="603"/>
                </a:lnTo>
                <a:lnTo>
                  <a:pt x="1971" y="678"/>
                </a:lnTo>
                <a:lnTo>
                  <a:pt x="2166" y="747"/>
                </a:lnTo>
                <a:lnTo>
                  <a:pt x="2397" y="852"/>
                </a:lnTo>
                <a:lnTo>
                  <a:pt x="2613" y="960"/>
                </a:lnTo>
                <a:lnTo>
                  <a:pt x="2832" y="1095"/>
                </a:lnTo>
                <a:lnTo>
                  <a:pt x="3012" y="1212"/>
                </a:lnTo>
                <a:lnTo>
                  <a:pt x="3186" y="1347"/>
                </a:lnTo>
                <a:lnTo>
                  <a:pt x="3351" y="1497"/>
                </a:lnTo>
                <a:lnTo>
                  <a:pt x="3480" y="1629"/>
                </a:lnTo>
                <a:lnTo>
                  <a:pt x="3612" y="1785"/>
                </a:lnTo>
                <a:lnTo>
                  <a:pt x="3699" y="1901"/>
                </a:lnTo>
                <a:lnTo>
                  <a:pt x="5142" y="1901"/>
                </a:lnTo>
                <a:lnTo>
                  <a:pt x="5076" y="1827"/>
                </a:lnTo>
                <a:lnTo>
                  <a:pt x="4968" y="1707"/>
                </a:lnTo>
                <a:lnTo>
                  <a:pt x="4797" y="1539"/>
                </a:lnTo>
                <a:lnTo>
                  <a:pt x="4617" y="1383"/>
                </a:lnTo>
                <a:lnTo>
                  <a:pt x="4410" y="1221"/>
                </a:lnTo>
                <a:lnTo>
                  <a:pt x="4185" y="1071"/>
                </a:lnTo>
                <a:lnTo>
                  <a:pt x="3960" y="939"/>
                </a:lnTo>
                <a:lnTo>
                  <a:pt x="3708" y="801"/>
                </a:lnTo>
                <a:lnTo>
                  <a:pt x="3492" y="702"/>
                </a:lnTo>
                <a:lnTo>
                  <a:pt x="3231" y="588"/>
                </a:lnTo>
                <a:lnTo>
                  <a:pt x="2964" y="489"/>
                </a:lnTo>
                <a:lnTo>
                  <a:pt x="2718" y="405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8373" name="Freeform 5"/>
          <p:cNvSpPr>
            <a:spLocks/>
          </p:cNvSpPr>
          <p:nvPr/>
        </p:nvSpPr>
        <p:spPr bwMode="white">
          <a:xfrm>
            <a:off x="0" y="3146425"/>
            <a:ext cx="9144000" cy="3690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39"/>
              </a:cxn>
              <a:cxn ang="0">
                <a:pos x="558" y="357"/>
              </a:cxn>
              <a:cxn ang="0">
                <a:pos x="807" y="375"/>
              </a:cxn>
              <a:cxn ang="0">
                <a:pos x="1056" y="399"/>
              </a:cxn>
              <a:cxn ang="0">
                <a:pos x="1272" y="426"/>
              </a:cxn>
              <a:cxn ang="0">
                <a:pos x="1539" y="465"/>
              </a:cxn>
              <a:cxn ang="0">
                <a:pos x="1791" y="510"/>
              </a:cxn>
              <a:cxn ang="0">
                <a:pos x="2076" y="570"/>
              </a:cxn>
              <a:cxn ang="0">
                <a:pos x="2334" y="630"/>
              </a:cxn>
              <a:cxn ang="0">
                <a:pos x="2544" y="687"/>
              </a:cxn>
              <a:cxn ang="0">
                <a:pos x="2775" y="759"/>
              </a:cxn>
              <a:cxn ang="0">
                <a:pos x="3003" y="837"/>
              </a:cxn>
              <a:cxn ang="0">
                <a:pos x="3231" y="924"/>
              </a:cxn>
              <a:cxn ang="0">
                <a:pos x="3438" y="1005"/>
              </a:cxn>
              <a:cxn ang="0">
                <a:pos x="3663" y="1110"/>
              </a:cxn>
              <a:cxn ang="0">
                <a:pos x="3903" y="1233"/>
              </a:cxn>
              <a:cxn ang="0">
                <a:pos x="4149" y="1374"/>
              </a:cxn>
              <a:cxn ang="0">
                <a:pos x="4353" y="1506"/>
              </a:cxn>
              <a:cxn ang="0">
                <a:pos x="4491" y="1602"/>
              </a:cxn>
              <a:cxn ang="0">
                <a:pos x="4668" y="1740"/>
              </a:cxn>
              <a:cxn ang="0">
                <a:pos x="4824" y="1875"/>
              </a:cxn>
              <a:cxn ang="0">
                <a:pos x="4968" y="2016"/>
              </a:cxn>
              <a:cxn ang="0">
                <a:pos x="5100" y="2154"/>
              </a:cxn>
              <a:cxn ang="0">
                <a:pos x="5238" y="2324"/>
              </a:cxn>
              <a:cxn ang="0">
                <a:pos x="5759" y="2324"/>
              </a:cxn>
              <a:cxn ang="0">
                <a:pos x="5759" y="1245"/>
              </a:cxn>
              <a:cxn ang="0">
                <a:pos x="5580" y="1119"/>
              </a:cxn>
              <a:cxn ang="0">
                <a:pos x="5400" y="1020"/>
              </a:cxn>
              <a:cxn ang="0">
                <a:pos x="5205" y="918"/>
              </a:cxn>
              <a:cxn ang="0">
                <a:pos x="5031" y="837"/>
              </a:cxn>
              <a:cxn ang="0">
                <a:pos x="4866" y="771"/>
              </a:cxn>
              <a:cxn ang="0">
                <a:pos x="4710" y="711"/>
              </a:cxn>
              <a:cxn ang="0">
                <a:pos x="4545" y="651"/>
              </a:cxn>
              <a:cxn ang="0">
                <a:pos x="4386" y="600"/>
              </a:cxn>
              <a:cxn ang="0">
                <a:pos x="4248" y="552"/>
              </a:cxn>
              <a:cxn ang="0">
                <a:pos x="3993" y="483"/>
              </a:cxn>
              <a:cxn ang="0">
                <a:pos x="3777" y="423"/>
              </a:cxn>
              <a:cxn ang="0">
                <a:pos x="3564" y="375"/>
              </a:cxn>
              <a:cxn ang="0">
                <a:pos x="3282" y="312"/>
              </a:cxn>
              <a:cxn ang="0">
                <a:pos x="3003" y="261"/>
              </a:cxn>
              <a:cxn ang="0">
                <a:pos x="2733" y="213"/>
              </a:cxn>
              <a:cxn ang="0">
                <a:pos x="2451" y="171"/>
              </a:cxn>
              <a:cxn ang="0">
                <a:pos x="2211" y="138"/>
              </a:cxn>
              <a:cxn ang="0">
                <a:pos x="1974" y="108"/>
              </a:cxn>
              <a:cxn ang="0">
                <a:pos x="1665" y="81"/>
              </a:cxn>
              <a:cxn ang="0">
                <a:pos x="1437" y="60"/>
              </a:cxn>
              <a:cxn ang="0">
                <a:pos x="1125" y="36"/>
              </a:cxn>
              <a:cxn ang="0">
                <a:pos x="828" y="21"/>
              </a:cxn>
              <a:cxn ang="0">
                <a:pos x="558" y="12"/>
              </a:cxn>
              <a:cxn ang="0">
                <a:pos x="282" y="3"/>
              </a:cxn>
              <a:cxn ang="0">
                <a:pos x="0" y="0"/>
              </a:cxn>
            </a:cxnLst>
            <a:rect l="0" t="0" r="r" b="b"/>
            <a:pathLst>
              <a:path w="5760" h="2325">
                <a:moveTo>
                  <a:pt x="0" y="0"/>
                </a:moveTo>
                <a:lnTo>
                  <a:pt x="0" y="339"/>
                </a:lnTo>
                <a:lnTo>
                  <a:pt x="558" y="357"/>
                </a:lnTo>
                <a:lnTo>
                  <a:pt x="807" y="375"/>
                </a:lnTo>
                <a:lnTo>
                  <a:pt x="1056" y="399"/>
                </a:lnTo>
                <a:lnTo>
                  <a:pt x="1272" y="426"/>
                </a:lnTo>
                <a:lnTo>
                  <a:pt x="1539" y="465"/>
                </a:lnTo>
                <a:lnTo>
                  <a:pt x="1791" y="510"/>
                </a:lnTo>
                <a:lnTo>
                  <a:pt x="2076" y="570"/>
                </a:lnTo>
                <a:lnTo>
                  <a:pt x="2334" y="630"/>
                </a:lnTo>
                <a:lnTo>
                  <a:pt x="2544" y="687"/>
                </a:lnTo>
                <a:lnTo>
                  <a:pt x="2775" y="759"/>
                </a:lnTo>
                <a:lnTo>
                  <a:pt x="3003" y="837"/>
                </a:lnTo>
                <a:lnTo>
                  <a:pt x="3231" y="924"/>
                </a:lnTo>
                <a:lnTo>
                  <a:pt x="3438" y="1005"/>
                </a:lnTo>
                <a:lnTo>
                  <a:pt x="3663" y="1110"/>
                </a:lnTo>
                <a:lnTo>
                  <a:pt x="3903" y="1233"/>
                </a:lnTo>
                <a:lnTo>
                  <a:pt x="4149" y="1374"/>
                </a:lnTo>
                <a:lnTo>
                  <a:pt x="4353" y="1506"/>
                </a:lnTo>
                <a:lnTo>
                  <a:pt x="4491" y="1602"/>
                </a:lnTo>
                <a:lnTo>
                  <a:pt x="4668" y="1740"/>
                </a:lnTo>
                <a:lnTo>
                  <a:pt x="4824" y="1875"/>
                </a:lnTo>
                <a:lnTo>
                  <a:pt x="4968" y="2016"/>
                </a:lnTo>
                <a:lnTo>
                  <a:pt x="5100" y="2154"/>
                </a:lnTo>
                <a:lnTo>
                  <a:pt x="5238" y="2324"/>
                </a:lnTo>
                <a:lnTo>
                  <a:pt x="5759" y="2324"/>
                </a:lnTo>
                <a:lnTo>
                  <a:pt x="5759" y="1245"/>
                </a:lnTo>
                <a:lnTo>
                  <a:pt x="5580" y="1119"/>
                </a:lnTo>
                <a:lnTo>
                  <a:pt x="5400" y="1020"/>
                </a:lnTo>
                <a:lnTo>
                  <a:pt x="5205" y="918"/>
                </a:lnTo>
                <a:lnTo>
                  <a:pt x="5031" y="837"/>
                </a:lnTo>
                <a:lnTo>
                  <a:pt x="4866" y="771"/>
                </a:lnTo>
                <a:lnTo>
                  <a:pt x="4710" y="711"/>
                </a:lnTo>
                <a:lnTo>
                  <a:pt x="4545" y="651"/>
                </a:lnTo>
                <a:lnTo>
                  <a:pt x="4386" y="600"/>
                </a:lnTo>
                <a:lnTo>
                  <a:pt x="4248" y="552"/>
                </a:lnTo>
                <a:lnTo>
                  <a:pt x="3993" y="483"/>
                </a:lnTo>
                <a:lnTo>
                  <a:pt x="3777" y="423"/>
                </a:lnTo>
                <a:lnTo>
                  <a:pt x="3564" y="375"/>
                </a:lnTo>
                <a:lnTo>
                  <a:pt x="3282" y="312"/>
                </a:lnTo>
                <a:lnTo>
                  <a:pt x="3003" y="261"/>
                </a:lnTo>
                <a:lnTo>
                  <a:pt x="2733" y="213"/>
                </a:lnTo>
                <a:lnTo>
                  <a:pt x="2451" y="171"/>
                </a:lnTo>
                <a:lnTo>
                  <a:pt x="2211" y="138"/>
                </a:lnTo>
                <a:lnTo>
                  <a:pt x="1974" y="108"/>
                </a:lnTo>
                <a:lnTo>
                  <a:pt x="1665" y="81"/>
                </a:lnTo>
                <a:lnTo>
                  <a:pt x="1437" y="60"/>
                </a:lnTo>
                <a:lnTo>
                  <a:pt x="1125" y="36"/>
                </a:lnTo>
                <a:lnTo>
                  <a:pt x="828" y="21"/>
                </a:lnTo>
                <a:lnTo>
                  <a:pt x="558" y="12"/>
                </a:lnTo>
                <a:lnTo>
                  <a:pt x="282" y="3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8374" name="Freeform 6"/>
          <p:cNvSpPr>
            <a:spLocks/>
          </p:cNvSpPr>
          <p:nvPr/>
        </p:nvSpPr>
        <p:spPr bwMode="white">
          <a:xfrm>
            <a:off x="0" y="2460625"/>
            <a:ext cx="9144000" cy="24971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51"/>
              </a:cxn>
              <a:cxn ang="0">
                <a:pos x="282" y="357"/>
              </a:cxn>
              <a:cxn ang="0">
                <a:pos x="627" y="363"/>
              </a:cxn>
              <a:cxn ang="0">
                <a:pos x="960" y="375"/>
              </a:cxn>
              <a:cxn ang="0">
                <a:pos x="1218" y="393"/>
              </a:cxn>
              <a:cxn ang="0">
                <a:pos x="1470" y="411"/>
              </a:cxn>
              <a:cxn ang="0">
                <a:pos x="1746" y="435"/>
              </a:cxn>
              <a:cxn ang="0">
                <a:pos x="2022" y="462"/>
              </a:cxn>
              <a:cxn ang="0">
                <a:pos x="2340" y="504"/>
              </a:cxn>
              <a:cxn ang="0">
                <a:pos x="2664" y="549"/>
              </a:cxn>
              <a:cxn ang="0">
                <a:pos x="2952" y="597"/>
              </a:cxn>
              <a:cxn ang="0">
                <a:pos x="3225" y="648"/>
              </a:cxn>
              <a:cxn ang="0">
                <a:pos x="3513" y="708"/>
              </a:cxn>
              <a:cxn ang="0">
                <a:pos x="3693" y="750"/>
              </a:cxn>
              <a:cxn ang="0">
                <a:pos x="3936" y="810"/>
              </a:cxn>
              <a:cxn ang="0">
                <a:pos x="4095" y="855"/>
              </a:cxn>
              <a:cxn ang="0">
                <a:pos x="4281" y="909"/>
              </a:cxn>
              <a:cxn ang="0">
                <a:pos x="4503" y="981"/>
              </a:cxn>
              <a:cxn ang="0">
                <a:pos x="4704" y="1053"/>
              </a:cxn>
              <a:cxn ang="0">
                <a:pos x="4911" y="1131"/>
              </a:cxn>
              <a:cxn ang="0">
                <a:pos x="5073" y="1197"/>
              </a:cxn>
              <a:cxn ang="0">
                <a:pos x="5256" y="1281"/>
              </a:cxn>
              <a:cxn ang="0">
                <a:pos x="5475" y="1401"/>
              </a:cxn>
              <a:cxn ang="0">
                <a:pos x="5628" y="1482"/>
              </a:cxn>
              <a:cxn ang="0">
                <a:pos x="5759" y="1572"/>
              </a:cxn>
              <a:cxn ang="0">
                <a:pos x="5759" y="633"/>
              </a:cxn>
              <a:cxn ang="0">
                <a:pos x="5493" y="570"/>
              </a:cxn>
              <a:cxn ang="0">
                <a:pos x="5214" y="501"/>
              </a:cxn>
              <a:cxn ang="0">
                <a:pos x="4950" y="444"/>
              </a:cxn>
              <a:cxn ang="0">
                <a:pos x="4701" y="396"/>
              </a:cxn>
              <a:cxn ang="0">
                <a:pos x="4425" y="348"/>
              </a:cxn>
              <a:cxn ang="0">
                <a:pos x="4110" y="294"/>
              </a:cxn>
              <a:cxn ang="0">
                <a:pos x="3813" y="252"/>
              </a:cxn>
              <a:cxn ang="0">
                <a:pos x="3549" y="213"/>
              </a:cxn>
              <a:cxn ang="0">
                <a:pos x="3261" y="183"/>
              </a:cxn>
              <a:cxn ang="0">
                <a:pos x="3015" y="153"/>
              </a:cxn>
              <a:cxn ang="0">
                <a:pos x="2757" y="129"/>
              </a:cxn>
              <a:cxn ang="0">
                <a:pos x="2520" y="105"/>
              </a:cxn>
              <a:cxn ang="0">
                <a:pos x="2301" y="87"/>
              </a:cxn>
              <a:cxn ang="0">
                <a:pos x="2013" y="66"/>
              </a:cxn>
              <a:cxn ang="0">
                <a:pos x="1731" y="48"/>
              </a:cxn>
              <a:cxn ang="0">
                <a:pos x="1524" y="39"/>
              </a:cxn>
              <a:cxn ang="0">
                <a:pos x="1260" y="27"/>
              </a:cxn>
              <a:cxn ang="0">
                <a:pos x="966" y="15"/>
              </a:cxn>
              <a:cxn ang="0">
                <a:pos x="714" y="12"/>
              </a:cxn>
              <a:cxn ang="0">
                <a:pos x="510" y="6"/>
              </a:cxn>
              <a:cxn ang="0">
                <a:pos x="243" y="0"/>
              </a:cxn>
              <a:cxn ang="0">
                <a:pos x="0" y="0"/>
              </a:cxn>
            </a:cxnLst>
            <a:rect l="0" t="0" r="r" b="b"/>
            <a:pathLst>
              <a:path w="5760" h="1573">
                <a:moveTo>
                  <a:pt x="0" y="0"/>
                </a:moveTo>
                <a:lnTo>
                  <a:pt x="0" y="351"/>
                </a:lnTo>
                <a:lnTo>
                  <a:pt x="282" y="357"/>
                </a:lnTo>
                <a:lnTo>
                  <a:pt x="627" y="363"/>
                </a:lnTo>
                <a:lnTo>
                  <a:pt x="960" y="375"/>
                </a:lnTo>
                <a:lnTo>
                  <a:pt x="1218" y="393"/>
                </a:lnTo>
                <a:lnTo>
                  <a:pt x="1470" y="411"/>
                </a:lnTo>
                <a:lnTo>
                  <a:pt x="1746" y="435"/>
                </a:lnTo>
                <a:lnTo>
                  <a:pt x="2022" y="462"/>
                </a:lnTo>
                <a:lnTo>
                  <a:pt x="2340" y="504"/>
                </a:lnTo>
                <a:lnTo>
                  <a:pt x="2664" y="549"/>
                </a:lnTo>
                <a:lnTo>
                  <a:pt x="2952" y="597"/>
                </a:lnTo>
                <a:lnTo>
                  <a:pt x="3225" y="648"/>
                </a:lnTo>
                <a:lnTo>
                  <a:pt x="3513" y="708"/>
                </a:lnTo>
                <a:lnTo>
                  <a:pt x="3693" y="750"/>
                </a:lnTo>
                <a:lnTo>
                  <a:pt x="3936" y="810"/>
                </a:lnTo>
                <a:lnTo>
                  <a:pt x="4095" y="855"/>
                </a:lnTo>
                <a:lnTo>
                  <a:pt x="4281" y="909"/>
                </a:lnTo>
                <a:lnTo>
                  <a:pt x="4503" y="981"/>
                </a:lnTo>
                <a:lnTo>
                  <a:pt x="4704" y="1053"/>
                </a:lnTo>
                <a:lnTo>
                  <a:pt x="4911" y="1131"/>
                </a:lnTo>
                <a:lnTo>
                  <a:pt x="5073" y="1197"/>
                </a:lnTo>
                <a:lnTo>
                  <a:pt x="5256" y="1281"/>
                </a:lnTo>
                <a:lnTo>
                  <a:pt x="5475" y="1401"/>
                </a:lnTo>
                <a:lnTo>
                  <a:pt x="5628" y="1482"/>
                </a:lnTo>
                <a:lnTo>
                  <a:pt x="5759" y="1572"/>
                </a:lnTo>
                <a:lnTo>
                  <a:pt x="5759" y="633"/>
                </a:lnTo>
                <a:lnTo>
                  <a:pt x="5493" y="570"/>
                </a:lnTo>
                <a:lnTo>
                  <a:pt x="5214" y="501"/>
                </a:lnTo>
                <a:lnTo>
                  <a:pt x="4950" y="444"/>
                </a:lnTo>
                <a:lnTo>
                  <a:pt x="4701" y="396"/>
                </a:lnTo>
                <a:lnTo>
                  <a:pt x="4425" y="348"/>
                </a:lnTo>
                <a:lnTo>
                  <a:pt x="4110" y="294"/>
                </a:lnTo>
                <a:lnTo>
                  <a:pt x="3813" y="252"/>
                </a:lnTo>
                <a:lnTo>
                  <a:pt x="3549" y="213"/>
                </a:lnTo>
                <a:lnTo>
                  <a:pt x="3261" y="183"/>
                </a:lnTo>
                <a:lnTo>
                  <a:pt x="3015" y="153"/>
                </a:lnTo>
                <a:lnTo>
                  <a:pt x="2757" y="129"/>
                </a:lnTo>
                <a:lnTo>
                  <a:pt x="2520" y="105"/>
                </a:lnTo>
                <a:lnTo>
                  <a:pt x="2301" y="87"/>
                </a:lnTo>
                <a:lnTo>
                  <a:pt x="2013" y="66"/>
                </a:lnTo>
                <a:lnTo>
                  <a:pt x="1731" y="48"/>
                </a:lnTo>
                <a:lnTo>
                  <a:pt x="1524" y="39"/>
                </a:lnTo>
                <a:lnTo>
                  <a:pt x="1260" y="27"/>
                </a:lnTo>
                <a:lnTo>
                  <a:pt x="966" y="15"/>
                </a:lnTo>
                <a:lnTo>
                  <a:pt x="714" y="12"/>
                </a:lnTo>
                <a:lnTo>
                  <a:pt x="510" y="6"/>
                </a:lnTo>
                <a:lnTo>
                  <a:pt x="24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8375" name="Freeform 7"/>
          <p:cNvSpPr>
            <a:spLocks/>
          </p:cNvSpPr>
          <p:nvPr/>
        </p:nvSpPr>
        <p:spPr bwMode="white">
          <a:xfrm>
            <a:off x="0" y="1793875"/>
            <a:ext cx="9144000" cy="1539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39"/>
              </a:cxn>
              <a:cxn ang="0">
                <a:pos x="318" y="342"/>
              </a:cxn>
              <a:cxn ang="0">
                <a:pos x="591" y="348"/>
              </a:cxn>
              <a:cxn ang="0">
                <a:pos x="846" y="354"/>
              </a:cxn>
              <a:cxn ang="0">
                <a:pos x="1074" y="360"/>
              </a:cxn>
              <a:cxn ang="0">
                <a:pos x="1314" y="366"/>
              </a:cxn>
              <a:cxn ang="0">
                <a:pos x="1599" y="381"/>
              </a:cxn>
              <a:cxn ang="0">
                <a:pos x="1911" y="399"/>
              </a:cxn>
              <a:cxn ang="0">
                <a:pos x="2241" y="420"/>
              </a:cxn>
              <a:cxn ang="0">
                <a:pos x="2619" y="453"/>
              </a:cxn>
              <a:cxn ang="0">
                <a:pos x="2889" y="477"/>
              </a:cxn>
              <a:cxn ang="0">
                <a:pos x="3177" y="507"/>
              </a:cxn>
              <a:cxn ang="0">
                <a:pos x="3498" y="543"/>
              </a:cxn>
              <a:cxn ang="0">
                <a:pos x="3813" y="585"/>
              </a:cxn>
              <a:cxn ang="0">
                <a:pos x="4044" y="618"/>
              </a:cxn>
              <a:cxn ang="0">
                <a:pos x="4365" y="669"/>
              </a:cxn>
              <a:cxn ang="0">
                <a:pos x="4683" y="726"/>
              </a:cxn>
              <a:cxn ang="0">
                <a:pos x="4980" y="786"/>
              </a:cxn>
              <a:cxn ang="0">
                <a:pos x="5268" y="846"/>
              </a:cxn>
              <a:cxn ang="0">
                <a:pos x="5646" y="942"/>
              </a:cxn>
              <a:cxn ang="0">
                <a:pos x="5759" y="969"/>
              </a:cxn>
              <a:cxn ang="0">
                <a:pos x="5759" y="0"/>
              </a:cxn>
              <a:cxn ang="0">
                <a:pos x="0" y="0"/>
              </a:cxn>
            </a:cxnLst>
            <a:rect l="0" t="0" r="r" b="b"/>
            <a:pathLst>
              <a:path w="5760" h="970">
                <a:moveTo>
                  <a:pt x="0" y="0"/>
                </a:moveTo>
                <a:lnTo>
                  <a:pt x="0" y="339"/>
                </a:lnTo>
                <a:lnTo>
                  <a:pt x="318" y="342"/>
                </a:lnTo>
                <a:lnTo>
                  <a:pt x="591" y="348"/>
                </a:lnTo>
                <a:lnTo>
                  <a:pt x="846" y="354"/>
                </a:lnTo>
                <a:lnTo>
                  <a:pt x="1074" y="360"/>
                </a:lnTo>
                <a:lnTo>
                  <a:pt x="1314" y="366"/>
                </a:lnTo>
                <a:lnTo>
                  <a:pt x="1599" y="381"/>
                </a:lnTo>
                <a:lnTo>
                  <a:pt x="1911" y="399"/>
                </a:lnTo>
                <a:lnTo>
                  <a:pt x="2241" y="420"/>
                </a:lnTo>
                <a:lnTo>
                  <a:pt x="2619" y="453"/>
                </a:lnTo>
                <a:lnTo>
                  <a:pt x="2889" y="477"/>
                </a:lnTo>
                <a:lnTo>
                  <a:pt x="3177" y="507"/>
                </a:lnTo>
                <a:lnTo>
                  <a:pt x="3498" y="543"/>
                </a:lnTo>
                <a:lnTo>
                  <a:pt x="3813" y="585"/>
                </a:lnTo>
                <a:lnTo>
                  <a:pt x="4044" y="618"/>
                </a:lnTo>
                <a:lnTo>
                  <a:pt x="4365" y="669"/>
                </a:lnTo>
                <a:lnTo>
                  <a:pt x="4683" y="726"/>
                </a:lnTo>
                <a:lnTo>
                  <a:pt x="4980" y="786"/>
                </a:lnTo>
                <a:lnTo>
                  <a:pt x="5268" y="846"/>
                </a:lnTo>
                <a:lnTo>
                  <a:pt x="5646" y="942"/>
                </a:lnTo>
                <a:lnTo>
                  <a:pt x="5759" y="969"/>
                </a:lnTo>
                <a:lnTo>
                  <a:pt x="5759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8376" name="Freeform 8"/>
          <p:cNvSpPr>
            <a:spLocks/>
          </p:cNvSpPr>
          <p:nvPr/>
        </p:nvSpPr>
        <p:spPr bwMode="white">
          <a:xfrm>
            <a:off x="0" y="-20638"/>
            <a:ext cx="9144000" cy="1682751"/>
          </a:xfrm>
          <a:custGeom>
            <a:avLst/>
            <a:gdLst/>
            <a:ahLst/>
            <a:cxnLst>
              <a:cxn ang="0">
                <a:pos x="0" y="753"/>
              </a:cxn>
              <a:cxn ang="0">
                <a:pos x="0" y="1059"/>
              </a:cxn>
              <a:cxn ang="0">
                <a:pos x="5759" y="1059"/>
              </a:cxn>
              <a:cxn ang="0">
                <a:pos x="5759" y="0"/>
              </a:cxn>
              <a:cxn ang="0">
                <a:pos x="5430" y="0"/>
              </a:cxn>
              <a:cxn ang="0">
                <a:pos x="5298" y="84"/>
              </a:cxn>
              <a:cxn ang="0">
                <a:pos x="5136" y="159"/>
              </a:cxn>
              <a:cxn ang="0">
                <a:pos x="4968" y="222"/>
              </a:cxn>
              <a:cxn ang="0">
                <a:pos x="4812" y="267"/>
              </a:cxn>
              <a:cxn ang="0">
                <a:pos x="4626" y="324"/>
              </a:cxn>
              <a:cxn ang="0">
                <a:pos x="4440" y="366"/>
              </a:cxn>
              <a:cxn ang="0">
                <a:pos x="4230" y="414"/>
              </a:cxn>
              <a:cxn ang="0">
                <a:pos x="3939" y="468"/>
              </a:cxn>
              <a:cxn ang="0">
                <a:pos x="3711" y="504"/>
              </a:cxn>
              <a:cxn ang="0">
                <a:pos x="3441" y="543"/>
              </a:cxn>
              <a:cxn ang="0">
                <a:pos x="3189" y="579"/>
              </a:cxn>
              <a:cxn ang="0">
                <a:pos x="2925" y="606"/>
              </a:cxn>
              <a:cxn ang="0">
                <a:pos x="2679" y="633"/>
              </a:cxn>
              <a:cxn ang="0">
                <a:pos x="2418" y="654"/>
              </a:cxn>
              <a:cxn ang="0">
                <a:pos x="2142" y="675"/>
              </a:cxn>
              <a:cxn ang="0">
                <a:pos x="1896" y="693"/>
              </a:cxn>
              <a:cxn ang="0">
                <a:pos x="1647" y="708"/>
              </a:cxn>
              <a:cxn ang="0">
                <a:pos x="1404" y="720"/>
              </a:cxn>
              <a:cxn ang="0">
                <a:pos x="1170" y="732"/>
              </a:cxn>
              <a:cxn ang="0">
                <a:pos x="906" y="738"/>
              </a:cxn>
              <a:cxn ang="0">
                <a:pos x="534" y="747"/>
              </a:cxn>
              <a:cxn ang="0">
                <a:pos x="201" y="753"/>
              </a:cxn>
              <a:cxn ang="0">
                <a:pos x="0" y="753"/>
              </a:cxn>
            </a:cxnLst>
            <a:rect l="0" t="0" r="r" b="b"/>
            <a:pathLst>
              <a:path w="5760" h="1060">
                <a:moveTo>
                  <a:pt x="0" y="753"/>
                </a:moveTo>
                <a:lnTo>
                  <a:pt x="0" y="1059"/>
                </a:lnTo>
                <a:lnTo>
                  <a:pt x="5759" y="1059"/>
                </a:lnTo>
                <a:lnTo>
                  <a:pt x="5759" y="0"/>
                </a:lnTo>
                <a:lnTo>
                  <a:pt x="5430" y="0"/>
                </a:lnTo>
                <a:lnTo>
                  <a:pt x="5298" y="84"/>
                </a:lnTo>
                <a:lnTo>
                  <a:pt x="5136" y="159"/>
                </a:lnTo>
                <a:lnTo>
                  <a:pt x="4968" y="222"/>
                </a:lnTo>
                <a:lnTo>
                  <a:pt x="4812" y="267"/>
                </a:lnTo>
                <a:lnTo>
                  <a:pt x="4626" y="324"/>
                </a:lnTo>
                <a:lnTo>
                  <a:pt x="4440" y="366"/>
                </a:lnTo>
                <a:lnTo>
                  <a:pt x="4230" y="414"/>
                </a:lnTo>
                <a:lnTo>
                  <a:pt x="3939" y="468"/>
                </a:lnTo>
                <a:lnTo>
                  <a:pt x="3711" y="504"/>
                </a:lnTo>
                <a:lnTo>
                  <a:pt x="3441" y="543"/>
                </a:lnTo>
                <a:lnTo>
                  <a:pt x="3189" y="579"/>
                </a:lnTo>
                <a:lnTo>
                  <a:pt x="2925" y="606"/>
                </a:lnTo>
                <a:lnTo>
                  <a:pt x="2679" y="633"/>
                </a:lnTo>
                <a:lnTo>
                  <a:pt x="2418" y="654"/>
                </a:lnTo>
                <a:lnTo>
                  <a:pt x="2142" y="675"/>
                </a:lnTo>
                <a:lnTo>
                  <a:pt x="1896" y="693"/>
                </a:lnTo>
                <a:lnTo>
                  <a:pt x="1647" y="708"/>
                </a:lnTo>
                <a:lnTo>
                  <a:pt x="1404" y="720"/>
                </a:lnTo>
                <a:lnTo>
                  <a:pt x="1170" y="732"/>
                </a:lnTo>
                <a:lnTo>
                  <a:pt x="906" y="738"/>
                </a:lnTo>
                <a:lnTo>
                  <a:pt x="534" y="747"/>
                </a:lnTo>
                <a:lnTo>
                  <a:pt x="201" y="753"/>
                </a:lnTo>
                <a:lnTo>
                  <a:pt x="0" y="753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8377" name="Freeform 9"/>
          <p:cNvSpPr>
            <a:spLocks/>
          </p:cNvSpPr>
          <p:nvPr/>
        </p:nvSpPr>
        <p:spPr bwMode="white">
          <a:xfrm>
            <a:off x="0" y="-20638"/>
            <a:ext cx="8388350" cy="1068388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0" y="672"/>
              </a:cxn>
              <a:cxn ang="0">
                <a:pos x="303" y="672"/>
              </a:cxn>
              <a:cxn ang="0">
                <a:pos x="723" y="663"/>
              </a:cxn>
              <a:cxn ang="0">
                <a:pos x="1020" y="654"/>
              </a:cxn>
              <a:cxn ang="0">
                <a:pos x="1302" y="642"/>
              </a:cxn>
              <a:cxn ang="0">
                <a:pos x="1554" y="630"/>
              </a:cxn>
              <a:cxn ang="0">
                <a:pos x="1779" y="615"/>
              </a:cxn>
              <a:cxn ang="0">
                <a:pos x="1962" y="606"/>
              </a:cxn>
              <a:cxn ang="0">
                <a:pos x="2193" y="588"/>
              </a:cxn>
              <a:cxn ang="0">
                <a:pos x="2448" y="570"/>
              </a:cxn>
              <a:cxn ang="0">
                <a:pos x="2700" y="546"/>
              </a:cxn>
              <a:cxn ang="0">
                <a:pos x="2904" y="528"/>
              </a:cxn>
              <a:cxn ang="0">
                <a:pos x="3138" y="498"/>
              </a:cxn>
              <a:cxn ang="0">
                <a:pos x="3324" y="474"/>
              </a:cxn>
              <a:cxn ang="0">
                <a:pos x="3534" y="447"/>
              </a:cxn>
              <a:cxn ang="0">
                <a:pos x="3735" y="420"/>
              </a:cxn>
              <a:cxn ang="0">
                <a:pos x="3933" y="384"/>
              </a:cxn>
              <a:cxn ang="0">
                <a:pos x="4116" y="351"/>
              </a:cxn>
              <a:cxn ang="0">
                <a:pos x="4266" y="318"/>
              </a:cxn>
              <a:cxn ang="0">
                <a:pos x="4446" y="279"/>
              </a:cxn>
              <a:cxn ang="0">
                <a:pos x="4620" y="237"/>
              </a:cxn>
              <a:cxn ang="0">
                <a:pos x="4779" y="192"/>
              </a:cxn>
              <a:cxn ang="0">
                <a:pos x="4920" y="147"/>
              </a:cxn>
              <a:cxn ang="0">
                <a:pos x="5085" y="90"/>
              </a:cxn>
              <a:cxn ang="0">
                <a:pos x="5193" y="42"/>
              </a:cxn>
              <a:cxn ang="0">
                <a:pos x="5283" y="0"/>
              </a:cxn>
              <a:cxn ang="0">
                <a:pos x="3201" y="0"/>
              </a:cxn>
              <a:cxn ang="0">
                <a:pos x="2982" y="57"/>
              </a:cxn>
              <a:cxn ang="0">
                <a:pos x="2775" y="108"/>
              </a:cxn>
              <a:cxn ang="0">
                <a:pos x="2562" y="150"/>
              </a:cxn>
              <a:cxn ang="0">
                <a:pos x="2397" y="183"/>
              </a:cxn>
              <a:cxn ang="0">
                <a:pos x="2205" y="213"/>
              </a:cxn>
              <a:cxn ang="0">
                <a:pos x="2001" y="243"/>
              </a:cxn>
              <a:cxn ang="0">
                <a:pos x="1776" y="273"/>
              </a:cxn>
              <a:cxn ang="0">
                <a:pos x="1536" y="297"/>
              </a:cxn>
              <a:cxn ang="0">
                <a:pos x="1344" y="312"/>
              </a:cxn>
              <a:cxn ang="0">
                <a:pos x="1134" y="330"/>
              </a:cxn>
              <a:cxn ang="0">
                <a:pos x="921" y="342"/>
              </a:cxn>
              <a:cxn ang="0">
                <a:pos x="696" y="354"/>
              </a:cxn>
              <a:cxn ang="0">
                <a:pos x="501" y="360"/>
              </a:cxn>
              <a:cxn ang="0">
                <a:pos x="279" y="366"/>
              </a:cxn>
              <a:cxn ang="0">
                <a:pos x="99" y="369"/>
              </a:cxn>
              <a:cxn ang="0">
                <a:pos x="0" y="366"/>
              </a:cxn>
            </a:cxnLst>
            <a:rect l="0" t="0" r="r" b="b"/>
            <a:pathLst>
              <a:path w="5284" h="673">
                <a:moveTo>
                  <a:pt x="0" y="366"/>
                </a:moveTo>
                <a:lnTo>
                  <a:pt x="0" y="672"/>
                </a:lnTo>
                <a:lnTo>
                  <a:pt x="303" y="672"/>
                </a:lnTo>
                <a:lnTo>
                  <a:pt x="723" y="663"/>
                </a:lnTo>
                <a:lnTo>
                  <a:pt x="1020" y="654"/>
                </a:lnTo>
                <a:lnTo>
                  <a:pt x="1302" y="642"/>
                </a:lnTo>
                <a:lnTo>
                  <a:pt x="1554" y="630"/>
                </a:lnTo>
                <a:lnTo>
                  <a:pt x="1779" y="615"/>
                </a:lnTo>
                <a:lnTo>
                  <a:pt x="1962" y="606"/>
                </a:lnTo>
                <a:lnTo>
                  <a:pt x="2193" y="588"/>
                </a:lnTo>
                <a:lnTo>
                  <a:pt x="2448" y="570"/>
                </a:lnTo>
                <a:lnTo>
                  <a:pt x="2700" y="546"/>
                </a:lnTo>
                <a:lnTo>
                  <a:pt x="2904" y="528"/>
                </a:lnTo>
                <a:lnTo>
                  <a:pt x="3138" y="498"/>
                </a:lnTo>
                <a:lnTo>
                  <a:pt x="3324" y="474"/>
                </a:lnTo>
                <a:lnTo>
                  <a:pt x="3534" y="447"/>
                </a:lnTo>
                <a:lnTo>
                  <a:pt x="3735" y="420"/>
                </a:lnTo>
                <a:lnTo>
                  <a:pt x="3933" y="384"/>
                </a:lnTo>
                <a:lnTo>
                  <a:pt x="4116" y="351"/>
                </a:lnTo>
                <a:lnTo>
                  <a:pt x="4266" y="318"/>
                </a:lnTo>
                <a:lnTo>
                  <a:pt x="4446" y="279"/>
                </a:lnTo>
                <a:lnTo>
                  <a:pt x="4620" y="237"/>
                </a:lnTo>
                <a:lnTo>
                  <a:pt x="4779" y="192"/>
                </a:lnTo>
                <a:lnTo>
                  <a:pt x="4920" y="147"/>
                </a:lnTo>
                <a:lnTo>
                  <a:pt x="5085" y="90"/>
                </a:lnTo>
                <a:lnTo>
                  <a:pt x="5193" y="42"/>
                </a:lnTo>
                <a:lnTo>
                  <a:pt x="5283" y="0"/>
                </a:lnTo>
                <a:lnTo>
                  <a:pt x="3201" y="0"/>
                </a:lnTo>
                <a:lnTo>
                  <a:pt x="2982" y="57"/>
                </a:lnTo>
                <a:lnTo>
                  <a:pt x="2775" y="108"/>
                </a:lnTo>
                <a:lnTo>
                  <a:pt x="2562" y="150"/>
                </a:lnTo>
                <a:lnTo>
                  <a:pt x="2397" y="183"/>
                </a:lnTo>
                <a:lnTo>
                  <a:pt x="2205" y="213"/>
                </a:lnTo>
                <a:lnTo>
                  <a:pt x="2001" y="243"/>
                </a:lnTo>
                <a:lnTo>
                  <a:pt x="1776" y="273"/>
                </a:lnTo>
                <a:lnTo>
                  <a:pt x="1536" y="297"/>
                </a:lnTo>
                <a:lnTo>
                  <a:pt x="1344" y="312"/>
                </a:lnTo>
                <a:lnTo>
                  <a:pt x="1134" y="330"/>
                </a:lnTo>
                <a:lnTo>
                  <a:pt x="921" y="342"/>
                </a:lnTo>
                <a:lnTo>
                  <a:pt x="696" y="354"/>
                </a:lnTo>
                <a:lnTo>
                  <a:pt x="501" y="360"/>
                </a:lnTo>
                <a:lnTo>
                  <a:pt x="279" y="366"/>
                </a:lnTo>
                <a:lnTo>
                  <a:pt x="99" y="369"/>
                </a:lnTo>
                <a:lnTo>
                  <a:pt x="0" y="366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8378" name="Freeform 10"/>
          <p:cNvSpPr>
            <a:spLocks/>
          </p:cNvSpPr>
          <p:nvPr/>
        </p:nvSpPr>
        <p:spPr bwMode="white">
          <a:xfrm>
            <a:off x="0" y="-20638"/>
            <a:ext cx="4578350" cy="45402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85"/>
              </a:cxn>
              <a:cxn ang="0">
                <a:pos x="192" y="285"/>
              </a:cxn>
              <a:cxn ang="0">
                <a:pos x="384" y="282"/>
              </a:cxn>
              <a:cxn ang="0">
                <a:pos x="579" y="276"/>
              </a:cxn>
              <a:cxn ang="0">
                <a:pos x="789" y="267"/>
              </a:cxn>
              <a:cxn ang="0">
                <a:pos x="999" y="258"/>
              </a:cxn>
              <a:cxn ang="0">
                <a:pos x="1161" y="246"/>
              </a:cxn>
              <a:cxn ang="0">
                <a:pos x="1302" y="234"/>
              </a:cxn>
              <a:cxn ang="0">
                <a:pos x="1458" y="222"/>
              </a:cxn>
              <a:cxn ang="0">
                <a:pos x="1665" y="201"/>
              </a:cxn>
              <a:cxn ang="0">
                <a:pos x="1992" y="159"/>
              </a:cxn>
              <a:cxn ang="0">
                <a:pos x="2301" y="117"/>
              </a:cxn>
              <a:cxn ang="0">
                <a:pos x="2604" y="60"/>
              </a:cxn>
              <a:cxn ang="0">
                <a:pos x="2883" y="0"/>
              </a:cxn>
              <a:cxn ang="0">
                <a:pos x="0" y="0"/>
              </a:cxn>
            </a:cxnLst>
            <a:rect l="0" t="0" r="r" b="b"/>
            <a:pathLst>
              <a:path w="2884" h="286">
                <a:moveTo>
                  <a:pt x="0" y="0"/>
                </a:moveTo>
                <a:lnTo>
                  <a:pt x="0" y="285"/>
                </a:lnTo>
                <a:lnTo>
                  <a:pt x="192" y="285"/>
                </a:lnTo>
                <a:lnTo>
                  <a:pt x="384" y="282"/>
                </a:lnTo>
                <a:lnTo>
                  <a:pt x="579" y="276"/>
                </a:lnTo>
                <a:lnTo>
                  <a:pt x="789" y="267"/>
                </a:lnTo>
                <a:lnTo>
                  <a:pt x="999" y="258"/>
                </a:lnTo>
                <a:lnTo>
                  <a:pt x="1161" y="246"/>
                </a:lnTo>
                <a:lnTo>
                  <a:pt x="1302" y="234"/>
                </a:lnTo>
                <a:lnTo>
                  <a:pt x="1458" y="222"/>
                </a:lnTo>
                <a:lnTo>
                  <a:pt x="1665" y="201"/>
                </a:lnTo>
                <a:lnTo>
                  <a:pt x="1992" y="159"/>
                </a:lnTo>
                <a:lnTo>
                  <a:pt x="2301" y="117"/>
                </a:lnTo>
                <a:lnTo>
                  <a:pt x="2604" y="60"/>
                </a:lnTo>
                <a:lnTo>
                  <a:pt x="288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837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838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8381" name="Rectangle 1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8382" name="Rectangle 1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8383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738B48F-5CF4-4714-963B-BA0F0D8FC3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EFE1C6-48E9-4920-8961-C734F6FC29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2C9B9B-D4DE-464C-B41F-EE1A028D27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0051CEF-A1C6-4448-85A8-399A14EE35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233F4-E2F2-4F3B-84C1-529DD869E9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B6CFDE-0918-4C65-A68E-0FDDA12967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37B36-1B26-4C49-A844-EDDCAC194E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CA74C0-286F-4864-A54C-9F676ACEB2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B78D90-45CA-48DE-9C42-E3D8D9D5D6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5161B-DAE2-4B6D-B149-E97556735A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7CC0D2-2384-49C8-A7B9-68DE6F1A96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DF05E8-98B1-4221-9B23-13CE424777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invGray">
          <a:xfrm>
            <a:off x="8809038" y="0"/>
            <a:ext cx="334962" cy="68580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347" name="Freeform 3"/>
          <p:cNvSpPr>
            <a:spLocks/>
          </p:cNvSpPr>
          <p:nvPr/>
        </p:nvSpPr>
        <p:spPr bwMode="white">
          <a:xfrm>
            <a:off x="-9525" y="4489450"/>
            <a:ext cx="5754688" cy="2368550"/>
          </a:xfrm>
          <a:custGeom>
            <a:avLst/>
            <a:gdLst/>
            <a:ahLst/>
            <a:cxnLst>
              <a:cxn ang="0">
                <a:pos x="0" y="1491"/>
              </a:cxn>
              <a:cxn ang="0">
                <a:pos x="0" y="0"/>
              </a:cxn>
              <a:cxn ang="0">
                <a:pos x="171" y="3"/>
              </a:cxn>
              <a:cxn ang="0">
                <a:pos x="355" y="9"/>
              </a:cxn>
              <a:cxn ang="0">
                <a:pos x="499" y="21"/>
              </a:cxn>
              <a:cxn ang="0">
                <a:pos x="650" y="36"/>
              </a:cxn>
              <a:cxn ang="0">
                <a:pos x="809" y="54"/>
              </a:cxn>
              <a:cxn ang="0">
                <a:pos x="957" y="78"/>
              </a:cxn>
              <a:cxn ang="0">
                <a:pos x="1119" y="105"/>
              </a:cxn>
              <a:cxn ang="0">
                <a:pos x="1261" y="133"/>
              </a:cxn>
              <a:cxn ang="0">
                <a:pos x="1441" y="175"/>
              </a:cxn>
              <a:cxn ang="0">
                <a:pos x="1598" y="217"/>
              </a:cxn>
              <a:cxn ang="0">
                <a:pos x="1763" y="269"/>
              </a:cxn>
              <a:cxn ang="0">
                <a:pos x="1887" y="308"/>
              </a:cxn>
              <a:cxn ang="0">
                <a:pos x="2085" y="384"/>
              </a:cxn>
              <a:cxn ang="0">
                <a:pos x="2230" y="444"/>
              </a:cxn>
              <a:cxn ang="0">
                <a:pos x="2456" y="547"/>
              </a:cxn>
              <a:cxn ang="0">
                <a:pos x="2666" y="662"/>
              </a:cxn>
              <a:cxn ang="0">
                <a:pos x="2859" y="786"/>
              </a:cxn>
              <a:cxn ang="0">
                <a:pos x="3046" y="920"/>
              </a:cxn>
              <a:cxn ang="0">
                <a:pos x="3193" y="1038"/>
              </a:cxn>
              <a:cxn ang="0">
                <a:pos x="3332" y="1168"/>
              </a:cxn>
              <a:cxn ang="0">
                <a:pos x="3440" y="1280"/>
              </a:cxn>
              <a:cxn ang="0">
                <a:pos x="3524" y="1380"/>
              </a:cxn>
              <a:cxn ang="0">
                <a:pos x="3624" y="1491"/>
              </a:cxn>
              <a:cxn ang="0">
                <a:pos x="3608" y="1491"/>
              </a:cxn>
              <a:cxn ang="0">
                <a:pos x="0" y="1491"/>
              </a:cxn>
            </a:cxnLst>
            <a:rect l="0" t="0" r="r" b="b"/>
            <a:pathLst>
              <a:path w="3625" h="1492">
                <a:moveTo>
                  <a:pt x="0" y="1491"/>
                </a:moveTo>
                <a:lnTo>
                  <a:pt x="0" y="0"/>
                </a:lnTo>
                <a:lnTo>
                  <a:pt x="171" y="3"/>
                </a:lnTo>
                <a:lnTo>
                  <a:pt x="355" y="9"/>
                </a:lnTo>
                <a:lnTo>
                  <a:pt x="499" y="21"/>
                </a:lnTo>
                <a:lnTo>
                  <a:pt x="650" y="36"/>
                </a:lnTo>
                <a:lnTo>
                  <a:pt x="809" y="54"/>
                </a:lnTo>
                <a:lnTo>
                  <a:pt x="957" y="78"/>
                </a:lnTo>
                <a:lnTo>
                  <a:pt x="1119" y="105"/>
                </a:lnTo>
                <a:lnTo>
                  <a:pt x="1261" y="133"/>
                </a:lnTo>
                <a:lnTo>
                  <a:pt x="1441" y="175"/>
                </a:lnTo>
                <a:lnTo>
                  <a:pt x="1598" y="217"/>
                </a:lnTo>
                <a:lnTo>
                  <a:pt x="1763" y="269"/>
                </a:lnTo>
                <a:lnTo>
                  <a:pt x="1887" y="308"/>
                </a:lnTo>
                <a:lnTo>
                  <a:pt x="2085" y="384"/>
                </a:lnTo>
                <a:lnTo>
                  <a:pt x="2230" y="444"/>
                </a:lnTo>
                <a:lnTo>
                  <a:pt x="2456" y="547"/>
                </a:lnTo>
                <a:lnTo>
                  <a:pt x="2666" y="662"/>
                </a:lnTo>
                <a:lnTo>
                  <a:pt x="2859" y="786"/>
                </a:lnTo>
                <a:lnTo>
                  <a:pt x="3046" y="920"/>
                </a:lnTo>
                <a:lnTo>
                  <a:pt x="3193" y="1038"/>
                </a:lnTo>
                <a:lnTo>
                  <a:pt x="3332" y="1168"/>
                </a:lnTo>
                <a:lnTo>
                  <a:pt x="3440" y="1280"/>
                </a:lnTo>
                <a:lnTo>
                  <a:pt x="3524" y="1380"/>
                </a:lnTo>
                <a:lnTo>
                  <a:pt x="3624" y="1491"/>
                </a:lnTo>
                <a:lnTo>
                  <a:pt x="3608" y="1491"/>
                </a:lnTo>
                <a:lnTo>
                  <a:pt x="0" y="1491"/>
                </a:lnTo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348" name="Freeform 4"/>
          <p:cNvSpPr>
            <a:spLocks/>
          </p:cNvSpPr>
          <p:nvPr/>
        </p:nvSpPr>
        <p:spPr bwMode="white">
          <a:xfrm>
            <a:off x="0" y="3817938"/>
            <a:ext cx="8164513" cy="3019425"/>
          </a:xfrm>
          <a:custGeom>
            <a:avLst/>
            <a:gdLst/>
            <a:ahLst/>
            <a:cxnLst>
              <a:cxn ang="0">
                <a:pos x="2718" y="405"/>
              </a:cxn>
              <a:cxn ang="0">
                <a:pos x="2466" y="333"/>
              </a:cxn>
              <a:cxn ang="0">
                <a:pos x="2202" y="261"/>
              </a:cxn>
              <a:cxn ang="0">
                <a:pos x="1929" y="198"/>
              </a:cxn>
              <a:cxn ang="0">
                <a:pos x="1695" y="153"/>
              </a:cxn>
              <a:cxn ang="0">
                <a:pos x="1434" y="111"/>
              </a:cxn>
              <a:cxn ang="0">
                <a:pos x="1188" y="75"/>
              </a:cxn>
              <a:cxn ang="0">
                <a:pos x="957" y="48"/>
              </a:cxn>
              <a:cxn ang="0">
                <a:pos x="747" y="30"/>
              </a:cxn>
              <a:cxn ang="0">
                <a:pos x="501" y="15"/>
              </a:cxn>
              <a:cxn ang="0">
                <a:pos x="246" y="3"/>
              </a:cxn>
              <a:cxn ang="0">
                <a:pos x="0" y="0"/>
              </a:cxn>
              <a:cxn ang="0">
                <a:pos x="0" y="275"/>
              </a:cxn>
              <a:cxn ang="0">
                <a:pos x="0" y="345"/>
              </a:cxn>
              <a:cxn ang="0">
                <a:pos x="0" y="275"/>
              </a:cxn>
              <a:cxn ang="0">
                <a:pos x="0" y="342"/>
              </a:cxn>
              <a:cxn ang="0">
                <a:pos x="339" y="351"/>
              </a:cxn>
              <a:cxn ang="0">
                <a:pos x="606" y="372"/>
              </a:cxn>
              <a:cxn ang="0">
                <a:pos x="852" y="399"/>
              </a:cxn>
              <a:cxn ang="0">
                <a:pos x="1068" y="435"/>
              </a:cxn>
              <a:cxn ang="0">
                <a:pos x="1275" y="474"/>
              </a:cxn>
              <a:cxn ang="0">
                <a:pos x="1545" y="540"/>
              </a:cxn>
              <a:cxn ang="0">
                <a:pos x="1761" y="603"/>
              </a:cxn>
              <a:cxn ang="0">
                <a:pos x="1971" y="678"/>
              </a:cxn>
              <a:cxn ang="0">
                <a:pos x="2166" y="747"/>
              </a:cxn>
              <a:cxn ang="0">
                <a:pos x="2397" y="852"/>
              </a:cxn>
              <a:cxn ang="0">
                <a:pos x="2613" y="960"/>
              </a:cxn>
              <a:cxn ang="0">
                <a:pos x="2832" y="1095"/>
              </a:cxn>
              <a:cxn ang="0">
                <a:pos x="3012" y="1212"/>
              </a:cxn>
              <a:cxn ang="0">
                <a:pos x="3186" y="1347"/>
              </a:cxn>
              <a:cxn ang="0">
                <a:pos x="3351" y="1497"/>
              </a:cxn>
              <a:cxn ang="0">
                <a:pos x="3480" y="1629"/>
              </a:cxn>
              <a:cxn ang="0">
                <a:pos x="3612" y="1785"/>
              </a:cxn>
              <a:cxn ang="0">
                <a:pos x="3699" y="1901"/>
              </a:cxn>
              <a:cxn ang="0">
                <a:pos x="5142" y="1901"/>
              </a:cxn>
              <a:cxn ang="0">
                <a:pos x="5076" y="1827"/>
              </a:cxn>
              <a:cxn ang="0">
                <a:pos x="4968" y="1707"/>
              </a:cxn>
              <a:cxn ang="0">
                <a:pos x="4797" y="1539"/>
              </a:cxn>
              <a:cxn ang="0">
                <a:pos x="4617" y="1383"/>
              </a:cxn>
              <a:cxn ang="0">
                <a:pos x="4410" y="1221"/>
              </a:cxn>
              <a:cxn ang="0">
                <a:pos x="4185" y="1071"/>
              </a:cxn>
              <a:cxn ang="0">
                <a:pos x="3960" y="939"/>
              </a:cxn>
              <a:cxn ang="0">
                <a:pos x="3708" y="801"/>
              </a:cxn>
              <a:cxn ang="0">
                <a:pos x="3492" y="702"/>
              </a:cxn>
              <a:cxn ang="0">
                <a:pos x="3231" y="588"/>
              </a:cxn>
              <a:cxn ang="0">
                <a:pos x="2964" y="489"/>
              </a:cxn>
              <a:cxn ang="0">
                <a:pos x="2718" y="405"/>
              </a:cxn>
            </a:cxnLst>
            <a:rect l="0" t="0" r="r" b="b"/>
            <a:pathLst>
              <a:path w="5143" h="1902">
                <a:moveTo>
                  <a:pt x="2718" y="405"/>
                </a:moveTo>
                <a:lnTo>
                  <a:pt x="2466" y="333"/>
                </a:lnTo>
                <a:lnTo>
                  <a:pt x="2202" y="261"/>
                </a:lnTo>
                <a:lnTo>
                  <a:pt x="1929" y="198"/>
                </a:lnTo>
                <a:lnTo>
                  <a:pt x="1695" y="153"/>
                </a:lnTo>
                <a:lnTo>
                  <a:pt x="1434" y="111"/>
                </a:lnTo>
                <a:lnTo>
                  <a:pt x="1188" y="75"/>
                </a:lnTo>
                <a:lnTo>
                  <a:pt x="957" y="48"/>
                </a:lnTo>
                <a:lnTo>
                  <a:pt x="747" y="30"/>
                </a:lnTo>
                <a:lnTo>
                  <a:pt x="501" y="15"/>
                </a:lnTo>
                <a:lnTo>
                  <a:pt x="246" y="3"/>
                </a:lnTo>
                <a:lnTo>
                  <a:pt x="0" y="0"/>
                </a:lnTo>
                <a:lnTo>
                  <a:pt x="0" y="275"/>
                </a:lnTo>
                <a:lnTo>
                  <a:pt x="0" y="345"/>
                </a:lnTo>
                <a:lnTo>
                  <a:pt x="0" y="275"/>
                </a:lnTo>
                <a:lnTo>
                  <a:pt x="0" y="342"/>
                </a:lnTo>
                <a:lnTo>
                  <a:pt x="339" y="351"/>
                </a:lnTo>
                <a:lnTo>
                  <a:pt x="606" y="372"/>
                </a:lnTo>
                <a:lnTo>
                  <a:pt x="852" y="399"/>
                </a:lnTo>
                <a:lnTo>
                  <a:pt x="1068" y="435"/>
                </a:lnTo>
                <a:lnTo>
                  <a:pt x="1275" y="474"/>
                </a:lnTo>
                <a:lnTo>
                  <a:pt x="1545" y="540"/>
                </a:lnTo>
                <a:lnTo>
                  <a:pt x="1761" y="603"/>
                </a:lnTo>
                <a:lnTo>
                  <a:pt x="1971" y="678"/>
                </a:lnTo>
                <a:lnTo>
                  <a:pt x="2166" y="747"/>
                </a:lnTo>
                <a:lnTo>
                  <a:pt x="2397" y="852"/>
                </a:lnTo>
                <a:lnTo>
                  <a:pt x="2613" y="960"/>
                </a:lnTo>
                <a:lnTo>
                  <a:pt x="2832" y="1095"/>
                </a:lnTo>
                <a:lnTo>
                  <a:pt x="3012" y="1212"/>
                </a:lnTo>
                <a:lnTo>
                  <a:pt x="3186" y="1347"/>
                </a:lnTo>
                <a:lnTo>
                  <a:pt x="3351" y="1497"/>
                </a:lnTo>
                <a:lnTo>
                  <a:pt x="3480" y="1629"/>
                </a:lnTo>
                <a:lnTo>
                  <a:pt x="3612" y="1785"/>
                </a:lnTo>
                <a:lnTo>
                  <a:pt x="3699" y="1901"/>
                </a:lnTo>
                <a:lnTo>
                  <a:pt x="5142" y="1901"/>
                </a:lnTo>
                <a:lnTo>
                  <a:pt x="5076" y="1827"/>
                </a:lnTo>
                <a:lnTo>
                  <a:pt x="4968" y="1707"/>
                </a:lnTo>
                <a:lnTo>
                  <a:pt x="4797" y="1539"/>
                </a:lnTo>
                <a:lnTo>
                  <a:pt x="4617" y="1383"/>
                </a:lnTo>
                <a:lnTo>
                  <a:pt x="4410" y="1221"/>
                </a:lnTo>
                <a:lnTo>
                  <a:pt x="4185" y="1071"/>
                </a:lnTo>
                <a:lnTo>
                  <a:pt x="3960" y="939"/>
                </a:lnTo>
                <a:lnTo>
                  <a:pt x="3708" y="801"/>
                </a:lnTo>
                <a:lnTo>
                  <a:pt x="3492" y="702"/>
                </a:lnTo>
                <a:lnTo>
                  <a:pt x="3231" y="588"/>
                </a:lnTo>
                <a:lnTo>
                  <a:pt x="2964" y="489"/>
                </a:lnTo>
                <a:lnTo>
                  <a:pt x="2718" y="405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349" name="Freeform 5"/>
          <p:cNvSpPr>
            <a:spLocks/>
          </p:cNvSpPr>
          <p:nvPr/>
        </p:nvSpPr>
        <p:spPr bwMode="white">
          <a:xfrm>
            <a:off x="0" y="3146425"/>
            <a:ext cx="9144000" cy="3690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39"/>
              </a:cxn>
              <a:cxn ang="0">
                <a:pos x="558" y="357"/>
              </a:cxn>
              <a:cxn ang="0">
                <a:pos x="807" y="375"/>
              </a:cxn>
              <a:cxn ang="0">
                <a:pos x="1056" y="399"/>
              </a:cxn>
              <a:cxn ang="0">
                <a:pos x="1272" y="426"/>
              </a:cxn>
              <a:cxn ang="0">
                <a:pos x="1539" y="465"/>
              </a:cxn>
              <a:cxn ang="0">
                <a:pos x="1791" y="510"/>
              </a:cxn>
              <a:cxn ang="0">
                <a:pos x="2076" y="570"/>
              </a:cxn>
              <a:cxn ang="0">
                <a:pos x="2334" y="630"/>
              </a:cxn>
              <a:cxn ang="0">
                <a:pos x="2544" y="687"/>
              </a:cxn>
              <a:cxn ang="0">
                <a:pos x="2775" y="759"/>
              </a:cxn>
              <a:cxn ang="0">
                <a:pos x="3003" y="837"/>
              </a:cxn>
              <a:cxn ang="0">
                <a:pos x="3231" y="924"/>
              </a:cxn>
              <a:cxn ang="0">
                <a:pos x="3438" y="1005"/>
              </a:cxn>
              <a:cxn ang="0">
                <a:pos x="3663" y="1110"/>
              </a:cxn>
              <a:cxn ang="0">
                <a:pos x="3903" y="1233"/>
              </a:cxn>
              <a:cxn ang="0">
                <a:pos x="4149" y="1374"/>
              </a:cxn>
              <a:cxn ang="0">
                <a:pos x="4353" y="1506"/>
              </a:cxn>
              <a:cxn ang="0">
                <a:pos x="4491" y="1602"/>
              </a:cxn>
              <a:cxn ang="0">
                <a:pos x="4668" y="1740"/>
              </a:cxn>
              <a:cxn ang="0">
                <a:pos x="4824" y="1875"/>
              </a:cxn>
              <a:cxn ang="0">
                <a:pos x="4968" y="2016"/>
              </a:cxn>
              <a:cxn ang="0">
                <a:pos x="5100" y="2154"/>
              </a:cxn>
              <a:cxn ang="0">
                <a:pos x="5238" y="2324"/>
              </a:cxn>
              <a:cxn ang="0">
                <a:pos x="5759" y="2324"/>
              </a:cxn>
              <a:cxn ang="0">
                <a:pos x="5759" y="1245"/>
              </a:cxn>
              <a:cxn ang="0">
                <a:pos x="5580" y="1119"/>
              </a:cxn>
              <a:cxn ang="0">
                <a:pos x="5400" y="1020"/>
              </a:cxn>
              <a:cxn ang="0">
                <a:pos x="5205" y="918"/>
              </a:cxn>
              <a:cxn ang="0">
                <a:pos x="5031" y="837"/>
              </a:cxn>
              <a:cxn ang="0">
                <a:pos x="4866" y="771"/>
              </a:cxn>
              <a:cxn ang="0">
                <a:pos x="4710" y="711"/>
              </a:cxn>
              <a:cxn ang="0">
                <a:pos x="4545" y="651"/>
              </a:cxn>
              <a:cxn ang="0">
                <a:pos x="4386" y="600"/>
              </a:cxn>
              <a:cxn ang="0">
                <a:pos x="4248" y="552"/>
              </a:cxn>
              <a:cxn ang="0">
                <a:pos x="3993" y="483"/>
              </a:cxn>
              <a:cxn ang="0">
                <a:pos x="3777" y="423"/>
              </a:cxn>
              <a:cxn ang="0">
                <a:pos x="3564" y="375"/>
              </a:cxn>
              <a:cxn ang="0">
                <a:pos x="3282" y="312"/>
              </a:cxn>
              <a:cxn ang="0">
                <a:pos x="3003" y="261"/>
              </a:cxn>
              <a:cxn ang="0">
                <a:pos x="2733" y="213"/>
              </a:cxn>
              <a:cxn ang="0">
                <a:pos x="2451" y="171"/>
              </a:cxn>
              <a:cxn ang="0">
                <a:pos x="2211" y="138"/>
              </a:cxn>
              <a:cxn ang="0">
                <a:pos x="1974" y="108"/>
              </a:cxn>
              <a:cxn ang="0">
                <a:pos x="1665" y="81"/>
              </a:cxn>
              <a:cxn ang="0">
                <a:pos x="1437" y="60"/>
              </a:cxn>
              <a:cxn ang="0">
                <a:pos x="1125" y="36"/>
              </a:cxn>
              <a:cxn ang="0">
                <a:pos x="828" y="21"/>
              </a:cxn>
              <a:cxn ang="0">
                <a:pos x="558" y="12"/>
              </a:cxn>
              <a:cxn ang="0">
                <a:pos x="282" y="3"/>
              </a:cxn>
              <a:cxn ang="0">
                <a:pos x="0" y="0"/>
              </a:cxn>
            </a:cxnLst>
            <a:rect l="0" t="0" r="r" b="b"/>
            <a:pathLst>
              <a:path w="5760" h="2325">
                <a:moveTo>
                  <a:pt x="0" y="0"/>
                </a:moveTo>
                <a:lnTo>
                  <a:pt x="0" y="339"/>
                </a:lnTo>
                <a:lnTo>
                  <a:pt x="558" y="357"/>
                </a:lnTo>
                <a:lnTo>
                  <a:pt x="807" y="375"/>
                </a:lnTo>
                <a:lnTo>
                  <a:pt x="1056" y="399"/>
                </a:lnTo>
                <a:lnTo>
                  <a:pt x="1272" y="426"/>
                </a:lnTo>
                <a:lnTo>
                  <a:pt x="1539" y="465"/>
                </a:lnTo>
                <a:lnTo>
                  <a:pt x="1791" y="510"/>
                </a:lnTo>
                <a:lnTo>
                  <a:pt x="2076" y="570"/>
                </a:lnTo>
                <a:lnTo>
                  <a:pt x="2334" y="630"/>
                </a:lnTo>
                <a:lnTo>
                  <a:pt x="2544" y="687"/>
                </a:lnTo>
                <a:lnTo>
                  <a:pt x="2775" y="759"/>
                </a:lnTo>
                <a:lnTo>
                  <a:pt x="3003" y="837"/>
                </a:lnTo>
                <a:lnTo>
                  <a:pt x="3231" y="924"/>
                </a:lnTo>
                <a:lnTo>
                  <a:pt x="3438" y="1005"/>
                </a:lnTo>
                <a:lnTo>
                  <a:pt x="3663" y="1110"/>
                </a:lnTo>
                <a:lnTo>
                  <a:pt x="3903" y="1233"/>
                </a:lnTo>
                <a:lnTo>
                  <a:pt x="4149" y="1374"/>
                </a:lnTo>
                <a:lnTo>
                  <a:pt x="4353" y="1506"/>
                </a:lnTo>
                <a:lnTo>
                  <a:pt x="4491" y="1602"/>
                </a:lnTo>
                <a:lnTo>
                  <a:pt x="4668" y="1740"/>
                </a:lnTo>
                <a:lnTo>
                  <a:pt x="4824" y="1875"/>
                </a:lnTo>
                <a:lnTo>
                  <a:pt x="4968" y="2016"/>
                </a:lnTo>
                <a:lnTo>
                  <a:pt x="5100" y="2154"/>
                </a:lnTo>
                <a:lnTo>
                  <a:pt x="5238" y="2324"/>
                </a:lnTo>
                <a:lnTo>
                  <a:pt x="5759" y="2324"/>
                </a:lnTo>
                <a:lnTo>
                  <a:pt x="5759" y="1245"/>
                </a:lnTo>
                <a:lnTo>
                  <a:pt x="5580" y="1119"/>
                </a:lnTo>
                <a:lnTo>
                  <a:pt x="5400" y="1020"/>
                </a:lnTo>
                <a:lnTo>
                  <a:pt x="5205" y="918"/>
                </a:lnTo>
                <a:lnTo>
                  <a:pt x="5031" y="837"/>
                </a:lnTo>
                <a:lnTo>
                  <a:pt x="4866" y="771"/>
                </a:lnTo>
                <a:lnTo>
                  <a:pt x="4710" y="711"/>
                </a:lnTo>
                <a:lnTo>
                  <a:pt x="4545" y="651"/>
                </a:lnTo>
                <a:lnTo>
                  <a:pt x="4386" y="600"/>
                </a:lnTo>
                <a:lnTo>
                  <a:pt x="4248" y="552"/>
                </a:lnTo>
                <a:lnTo>
                  <a:pt x="3993" y="483"/>
                </a:lnTo>
                <a:lnTo>
                  <a:pt x="3777" y="423"/>
                </a:lnTo>
                <a:lnTo>
                  <a:pt x="3564" y="375"/>
                </a:lnTo>
                <a:lnTo>
                  <a:pt x="3282" y="312"/>
                </a:lnTo>
                <a:lnTo>
                  <a:pt x="3003" y="261"/>
                </a:lnTo>
                <a:lnTo>
                  <a:pt x="2733" y="213"/>
                </a:lnTo>
                <a:lnTo>
                  <a:pt x="2451" y="171"/>
                </a:lnTo>
                <a:lnTo>
                  <a:pt x="2211" y="138"/>
                </a:lnTo>
                <a:lnTo>
                  <a:pt x="1974" y="108"/>
                </a:lnTo>
                <a:lnTo>
                  <a:pt x="1665" y="81"/>
                </a:lnTo>
                <a:lnTo>
                  <a:pt x="1437" y="60"/>
                </a:lnTo>
                <a:lnTo>
                  <a:pt x="1125" y="36"/>
                </a:lnTo>
                <a:lnTo>
                  <a:pt x="828" y="21"/>
                </a:lnTo>
                <a:lnTo>
                  <a:pt x="558" y="12"/>
                </a:lnTo>
                <a:lnTo>
                  <a:pt x="282" y="3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350" name="Freeform 6"/>
          <p:cNvSpPr>
            <a:spLocks/>
          </p:cNvSpPr>
          <p:nvPr/>
        </p:nvSpPr>
        <p:spPr bwMode="white">
          <a:xfrm>
            <a:off x="0" y="2460625"/>
            <a:ext cx="9144000" cy="24971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51"/>
              </a:cxn>
              <a:cxn ang="0">
                <a:pos x="282" y="357"/>
              </a:cxn>
              <a:cxn ang="0">
                <a:pos x="627" y="363"/>
              </a:cxn>
              <a:cxn ang="0">
                <a:pos x="960" y="375"/>
              </a:cxn>
              <a:cxn ang="0">
                <a:pos x="1218" y="393"/>
              </a:cxn>
              <a:cxn ang="0">
                <a:pos x="1470" y="411"/>
              </a:cxn>
              <a:cxn ang="0">
                <a:pos x="1746" y="435"/>
              </a:cxn>
              <a:cxn ang="0">
                <a:pos x="2022" y="462"/>
              </a:cxn>
              <a:cxn ang="0">
                <a:pos x="2340" y="504"/>
              </a:cxn>
              <a:cxn ang="0">
                <a:pos x="2664" y="549"/>
              </a:cxn>
              <a:cxn ang="0">
                <a:pos x="2952" y="597"/>
              </a:cxn>
              <a:cxn ang="0">
                <a:pos x="3225" y="648"/>
              </a:cxn>
              <a:cxn ang="0">
                <a:pos x="3513" y="708"/>
              </a:cxn>
              <a:cxn ang="0">
                <a:pos x="3693" y="750"/>
              </a:cxn>
              <a:cxn ang="0">
                <a:pos x="3936" y="810"/>
              </a:cxn>
              <a:cxn ang="0">
                <a:pos x="4095" y="855"/>
              </a:cxn>
              <a:cxn ang="0">
                <a:pos x="4281" y="909"/>
              </a:cxn>
              <a:cxn ang="0">
                <a:pos x="4503" y="981"/>
              </a:cxn>
              <a:cxn ang="0">
                <a:pos x="4704" y="1053"/>
              </a:cxn>
              <a:cxn ang="0">
                <a:pos x="4911" y="1131"/>
              </a:cxn>
              <a:cxn ang="0">
                <a:pos x="5073" y="1197"/>
              </a:cxn>
              <a:cxn ang="0">
                <a:pos x="5256" y="1281"/>
              </a:cxn>
              <a:cxn ang="0">
                <a:pos x="5475" y="1401"/>
              </a:cxn>
              <a:cxn ang="0">
                <a:pos x="5628" y="1482"/>
              </a:cxn>
              <a:cxn ang="0">
                <a:pos x="5759" y="1572"/>
              </a:cxn>
              <a:cxn ang="0">
                <a:pos x="5759" y="633"/>
              </a:cxn>
              <a:cxn ang="0">
                <a:pos x="5493" y="570"/>
              </a:cxn>
              <a:cxn ang="0">
                <a:pos x="5214" y="501"/>
              </a:cxn>
              <a:cxn ang="0">
                <a:pos x="4950" y="444"/>
              </a:cxn>
              <a:cxn ang="0">
                <a:pos x="4701" y="396"/>
              </a:cxn>
              <a:cxn ang="0">
                <a:pos x="4425" y="348"/>
              </a:cxn>
              <a:cxn ang="0">
                <a:pos x="4110" y="294"/>
              </a:cxn>
              <a:cxn ang="0">
                <a:pos x="3813" y="252"/>
              </a:cxn>
              <a:cxn ang="0">
                <a:pos x="3549" y="213"/>
              </a:cxn>
              <a:cxn ang="0">
                <a:pos x="3261" y="183"/>
              </a:cxn>
              <a:cxn ang="0">
                <a:pos x="3015" y="153"/>
              </a:cxn>
              <a:cxn ang="0">
                <a:pos x="2757" y="129"/>
              </a:cxn>
              <a:cxn ang="0">
                <a:pos x="2520" y="105"/>
              </a:cxn>
              <a:cxn ang="0">
                <a:pos x="2301" y="87"/>
              </a:cxn>
              <a:cxn ang="0">
                <a:pos x="2013" y="66"/>
              </a:cxn>
              <a:cxn ang="0">
                <a:pos x="1731" y="48"/>
              </a:cxn>
              <a:cxn ang="0">
                <a:pos x="1524" y="39"/>
              </a:cxn>
              <a:cxn ang="0">
                <a:pos x="1260" y="27"/>
              </a:cxn>
              <a:cxn ang="0">
                <a:pos x="966" y="15"/>
              </a:cxn>
              <a:cxn ang="0">
                <a:pos x="714" y="12"/>
              </a:cxn>
              <a:cxn ang="0">
                <a:pos x="510" y="6"/>
              </a:cxn>
              <a:cxn ang="0">
                <a:pos x="243" y="0"/>
              </a:cxn>
              <a:cxn ang="0">
                <a:pos x="0" y="0"/>
              </a:cxn>
            </a:cxnLst>
            <a:rect l="0" t="0" r="r" b="b"/>
            <a:pathLst>
              <a:path w="5760" h="1573">
                <a:moveTo>
                  <a:pt x="0" y="0"/>
                </a:moveTo>
                <a:lnTo>
                  <a:pt x="0" y="351"/>
                </a:lnTo>
                <a:lnTo>
                  <a:pt x="282" y="357"/>
                </a:lnTo>
                <a:lnTo>
                  <a:pt x="627" y="363"/>
                </a:lnTo>
                <a:lnTo>
                  <a:pt x="960" y="375"/>
                </a:lnTo>
                <a:lnTo>
                  <a:pt x="1218" y="393"/>
                </a:lnTo>
                <a:lnTo>
                  <a:pt x="1470" y="411"/>
                </a:lnTo>
                <a:lnTo>
                  <a:pt x="1746" y="435"/>
                </a:lnTo>
                <a:lnTo>
                  <a:pt x="2022" y="462"/>
                </a:lnTo>
                <a:lnTo>
                  <a:pt x="2340" y="504"/>
                </a:lnTo>
                <a:lnTo>
                  <a:pt x="2664" y="549"/>
                </a:lnTo>
                <a:lnTo>
                  <a:pt x="2952" y="597"/>
                </a:lnTo>
                <a:lnTo>
                  <a:pt x="3225" y="648"/>
                </a:lnTo>
                <a:lnTo>
                  <a:pt x="3513" y="708"/>
                </a:lnTo>
                <a:lnTo>
                  <a:pt x="3693" y="750"/>
                </a:lnTo>
                <a:lnTo>
                  <a:pt x="3936" y="810"/>
                </a:lnTo>
                <a:lnTo>
                  <a:pt x="4095" y="855"/>
                </a:lnTo>
                <a:lnTo>
                  <a:pt x="4281" y="909"/>
                </a:lnTo>
                <a:lnTo>
                  <a:pt x="4503" y="981"/>
                </a:lnTo>
                <a:lnTo>
                  <a:pt x="4704" y="1053"/>
                </a:lnTo>
                <a:lnTo>
                  <a:pt x="4911" y="1131"/>
                </a:lnTo>
                <a:lnTo>
                  <a:pt x="5073" y="1197"/>
                </a:lnTo>
                <a:lnTo>
                  <a:pt x="5256" y="1281"/>
                </a:lnTo>
                <a:lnTo>
                  <a:pt x="5475" y="1401"/>
                </a:lnTo>
                <a:lnTo>
                  <a:pt x="5628" y="1482"/>
                </a:lnTo>
                <a:lnTo>
                  <a:pt x="5759" y="1572"/>
                </a:lnTo>
                <a:lnTo>
                  <a:pt x="5759" y="633"/>
                </a:lnTo>
                <a:lnTo>
                  <a:pt x="5493" y="570"/>
                </a:lnTo>
                <a:lnTo>
                  <a:pt x="5214" y="501"/>
                </a:lnTo>
                <a:lnTo>
                  <a:pt x="4950" y="444"/>
                </a:lnTo>
                <a:lnTo>
                  <a:pt x="4701" y="396"/>
                </a:lnTo>
                <a:lnTo>
                  <a:pt x="4425" y="348"/>
                </a:lnTo>
                <a:lnTo>
                  <a:pt x="4110" y="294"/>
                </a:lnTo>
                <a:lnTo>
                  <a:pt x="3813" y="252"/>
                </a:lnTo>
                <a:lnTo>
                  <a:pt x="3549" y="213"/>
                </a:lnTo>
                <a:lnTo>
                  <a:pt x="3261" y="183"/>
                </a:lnTo>
                <a:lnTo>
                  <a:pt x="3015" y="153"/>
                </a:lnTo>
                <a:lnTo>
                  <a:pt x="2757" y="129"/>
                </a:lnTo>
                <a:lnTo>
                  <a:pt x="2520" y="105"/>
                </a:lnTo>
                <a:lnTo>
                  <a:pt x="2301" y="87"/>
                </a:lnTo>
                <a:lnTo>
                  <a:pt x="2013" y="66"/>
                </a:lnTo>
                <a:lnTo>
                  <a:pt x="1731" y="48"/>
                </a:lnTo>
                <a:lnTo>
                  <a:pt x="1524" y="39"/>
                </a:lnTo>
                <a:lnTo>
                  <a:pt x="1260" y="27"/>
                </a:lnTo>
                <a:lnTo>
                  <a:pt x="966" y="15"/>
                </a:lnTo>
                <a:lnTo>
                  <a:pt x="714" y="12"/>
                </a:lnTo>
                <a:lnTo>
                  <a:pt x="510" y="6"/>
                </a:lnTo>
                <a:lnTo>
                  <a:pt x="24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351" name="Freeform 7"/>
          <p:cNvSpPr>
            <a:spLocks/>
          </p:cNvSpPr>
          <p:nvPr/>
        </p:nvSpPr>
        <p:spPr bwMode="white">
          <a:xfrm>
            <a:off x="0" y="1793875"/>
            <a:ext cx="9144000" cy="1539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39"/>
              </a:cxn>
              <a:cxn ang="0">
                <a:pos x="318" y="342"/>
              </a:cxn>
              <a:cxn ang="0">
                <a:pos x="591" y="348"/>
              </a:cxn>
              <a:cxn ang="0">
                <a:pos x="846" y="354"/>
              </a:cxn>
              <a:cxn ang="0">
                <a:pos x="1074" y="360"/>
              </a:cxn>
              <a:cxn ang="0">
                <a:pos x="1314" y="366"/>
              </a:cxn>
              <a:cxn ang="0">
                <a:pos x="1599" y="381"/>
              </a:cxn>
              <a:cxn ang="0">
                <a:pos x="1911" y="399"/>
              </a:cxn>
              <a:cxn ang="0">
                <a:pos x="2241" y="420"/>
              </a:cxn>
              <a:cxn ang="0">
                <a:pos x="2619" y="453"/>
              </a:cxn>
              <a:cxn ang="0">
                <a:pos x="2889" y="477"/>
              </a:cxn>
              <a:cxn ang="0">
                <a:pos x="3177" y="507"/>
              </a:cxn>
              <a:cxn ang="0">
                <a:pos x="3498" y="543"/>
              </a:cxn>
              <a:cxn ang="0">
                <a:pos x="3813" y="585"/>
              </a:cxn>
              <a:cxn ang="0">
                <a:pos x="4044" y="618"/>
              </a:cxn>
              <a:cxn ang="0">
                <a:pos x="4365" y="669"/>
              </a:cxn>
              <a:cxn ang="0">
                <a:pos x="4683" y="726"/>
              </a:cxn>
              <a:cxn ang="0">
                <a:pos x="4980" y="786"/>
              </a:cxn>
              <a:cxn ang="0">
                <a:pos x="5268" y="846"/>
              </a:cxn>
              <a:cxn ang="0">
                <a:pos x="5646" y="942"/>
              </a:cxn>
              <a:cxn ang="0">
                <a:pos x="5759" y="969"/>
              </a:cxn>
              <a:cxn ang="0">
                <a:pos x="5759" y="0"/>
              </a:cxn>
              <a:cxn ang="0">
                <a:pos x="0" y="0"/>
              </a:cxn>
            </a:cxnLst>
            <a:rect l="0" t="0" r="r" b="b"/>
            <a:pathLst>
              <a:path w="5760" h="970">
                <a:moveTo>
                  <a:pt x="0" y="0"/>
                </a:moveTo>
                <a:lnTo>
                  <a:pt x="0" y="339"/>
                </a:lnTo>
                <a:lnTo>
                  <a:pt x="318" y="342"/>
                </a:lnTo>
                <a:lnTo>
                  <a:pt x="591" y="348"/>
                </a:lnTo>
                <a:lnTo>
                  <a:pt x="846" y="354"/>
                </a:lnTo>
                <a:lnTo>
                  <a:pt x="1074" y="360"/>
                </a:lnTo>
                <a:lnTo>
                  <a:pt x="1314" y="366"/>
                </a:lnTo>
                <a:lnTo>
                  <a:pt x="1599" y="381"/>
                </a:lnTo>
                <a:lnTo>
                  <a:pt x="1911" y="399"/>
                </a:lnTo>
                <a:lnTo>
                  <a:pt x="2241" y="420"/>
                </a:lnTo>
                <a:lnTo>
                  <a:pt x="2619" y="453"/>
                </a:lnTo>
                <a:lnTo>
                  <a:pt x="2889" y="477"/>
                </a:lnTo>
                <a:lnTo>
                  <a:pt x="3177" y="507"/>
                </a:lnTo>
                <a:lnTo>
                  <a:pt x="3498" y="543"/>
                </a:lnTo>
                <a:lnTo>
                  <a:pt x="3813" y="585"/>
                </a:lnTo>
                <a:lnTo>
                  <a:pt x="4044" y="618"/>
                </a:lnTo>
                <a:lnTo>
                  <a:pt x="4365" y="669"/>
                </a:lnTo>
                <a:lnTo>
                  <a:pt x="4683" y="726"/>
                </a:lnTo>
                <a:lnTo>
                  <a:pt x="4980" y="786"/>
                </a:lnTo>
                <a:lnTo>
                  <a:pt x="5268" y="846"/>
                </a:lnTo>
                <a:lnTo>
                  <a:pt x="5646" y="942"/>
                </a:lnTo>
                <a:lnTo>
                  <a:pt x="5759" y="969"/>
                </a:lnTo>
                <a:lnTo>
                  <a:pt x="5759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352" name="Freeform 8"/>
          <p:cNvSpPr>
            <a:spLocks/>
          </p:cNvSpPr>
          <p:nvPr/>
        </p:nvSpPr>
        <p:spPr bwMode="white">
          <a:xfrm>
            <a:off x="0" y="-20638"/>
            <a:ext cx="9144000" cy="1682751"/>
          </a:xfrm>
          <a:custGeom>
            <a:avLst/>
            <a:gdLst/>
            <a:ahLst/>
            <a:cxnLst>
              <a:cxn ang="0">
                <a:pos x="0" y="753"/>
              </a:cxn>
              <a:cxn ang="0">
                <a:pos x="0" y="1059"/>
              </a:cxn>
              <a:cxn ang="0">
                <a:pos x="5759" y="1059"/>
              </a:cxn>
              <a:cxn ang="0">
                <a:pos x="5759" y="0"/>
              </a:cxn>
              <a:cxn ang="0">
                <a:pos x="5430" y="0"/>
              </a:cxn>
              <a:cxn ang="0">
                <a:pos x="5298" y="84"/>
              </a:cxn>
              <a:cxn ang="0">
                <a:pos x="5136" y="159"/>
              </a:cxn>
              <a:cxn ang="0">
                <a:pos x="4968" y="222"/>
              </a:cxn>
              <a:cxn ang="0">
                <a:pos x="4812" y="267"/>
              </a:cxn>
              <a:cxn ang="0">
                <a:pos x="4626" y="324"/>
              </a:cxn>
              <a:cxn ang="0">
                <a:pos x="4440" y="366"/>
              </a:cxn>
              <a:cxn ang="0">
                <a:pos x="4230" y="414"/>
              </a:cxn>
              <a:cxn ang="0">
                <a:pos x="3939" y="468"/>
              </a:cxn>
              <a:cxn ang="0">
                <a:pos x="3711" y="504"/>
              </a:cxn>
              <a:cxn ang="0">
                <a:pos x="3441" y="543"/>
              </a:cxn>
              <a:cxn ang="0">
                <a:pos x="3189" y="579"/>
              </a:cxn>
              <a:cxn ang="0">
                <a:pos x="2925" y="606"/>
              </a:cxn>
              <a:cxn ang="0">
                <a:pos x="2679" y="633"/>
              </a:cxn>
              <a:cxn ang="0">
                <a:pos x="2418" y="654"/>
              </a:cxn>
              <a:cxn ang="0">
                <a:pos x="2142" y="675"/>
              </a:cxn>
              <a:cxn ang="0">
                <a:pos x="1896" y="693"/>
              </a:cxn>
              <a:cxn ang="0">
                <a:pos x="1647" y="708"/>
              </a:cxn>
              <a:cxn ang="0">
                <a:pos x="1404" y="720"/>
              </a:cxn>
              <a:cxn ang="0">
                <a:pos x="1170" y="732"/>
              </a:cxn>
              <a:cxn ang="0">
                <a:pos x="906" y="738"/>
              </a:cxn>
              <a:cxn ang="0">
                <a:pos x="534" y="747"/>
              </a:cxn>
              <a:cxn ang="0">
                <a:pos x="201" y="753"/>
              </a:cxn>
              <a:cxn ang="0">
                <a:pos x="0" y="753"/>
              </a:cxn>
            </a:cxnLst>
            <a:rect l="0" t="0" r="r" b="b"/>
            <a:pathLst>
              <a:path w="5760" h="1060">
                <a:moveTo>
                  <a:pt x="0" y="753"/>
                </a:moveTo>
                <a:lnTo>
                  <a:pt x="0" y="1059"/>
                </a:lnTo>
                <a:lnTo>
                  <a:pt x="5759" y="1059"/>
                </a:lnTo>
                <a:lnTo>
                  <a:pt x="5759" y="0"/>
                </a:lnTo>
                <a:lnTo>
                  <a:pt x="5430" y="0"/>
                </a:lnTo>
                <a:lnTo>
                  <a:pt x="5298" y="84"/>
                </a:lnTo>
                <a:lnTo>
                  <a:pt x="5136" y="159"/>
                </a:lnTo>
                <a:lnTo>
                  <a:pt x="4968" y="222"/>
                </a:lnTo>
                <a:lnTo>
                  <a:pt x="4812" y="267"/>
                </a:lnTo>
                <a:lnTo>
                  <a:pt x="4626" y="324"/>
                </a:lnTo>
                <a:lnTo>
                  <a:pt x="4440" y="366"/>
                </a:lnTo>
                <a:lnTo>
                  <a:pt x="4230" y="414"/>
                </a:lnTo>
                <a:lnTo>
                  <a:pt x="3939" y="468"/>
                </a:lnTo>
                <a:lnTo>
                  <a:pt x="3711" y="504"/>
                </a:lnTo>
                <a:lnTo>
                  <a:pt x="3441" y="543"/>
                </a:lnTo>
                <a:lnTo>
                  <a:pt x="3189" y="579"/>
                </a:lnTo>
                <a:lnTo>
                  <a:pt x="2925" y="606"/>
                </a:lnTo>
                <a:lnTo>
                  <a:pt x="2679" y="633"/>
                </a:lnTo>
                <a:lnTo>
                  <a:pt x="2418" y="654"/>
                </a:lnTo>
                <a:lnTo>
                  <a:pt x="2142" y="675"/>
                </a:lnTo>
                <a:lnTo>
                  <a:pt x="1896" y="693"/>
                </a:lnTo>
                <a:lnTo>
                  <a:pt x="1647" y="708"/>
                </a:lnTo>
                <a:lnTo>
                  <a:pt x="1404" y="720"/>
                </a:lnTo>
                <a:lnTo>
                  <a:pt x="1170" y="732"/>
                </a:lnTo>
                <a:lnTo>
                  <a:pt x="906" y="738"/>
                </a:lnTo>
                <a:lnTo>
                  <a:pt x="534" y="747"/>
                </a:lnTo>
                <a:lnTo>
                  <a:pt x="201" y="753"/>
                </a:lnTo>
                <a:lnTo>
                  <a:pt x="0" y="753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353" name="Freeform 9"/>
          <p:cNvSpPr>
            <a:spLocks/>
          </p:cNvSpPr>
          <p:nvPr/>
        </p:nvSpPr>
        <p:spPr bwMode="white">
          <a:xfrm>
            <a:off x="0" y="-20638"/>
            <a:ext cx="8388350" cy="1068388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0" y="672"/>
              </a:cxn>
              <a:cxn ang="0">
                <a:pos x="303" y="672"/>
              </a:cxn>
              <a:cxn ang="0">
                <a:pos x="723" y="663"/>
              </a:cxn>
              <a:cxn ang="0">
                <a:pos x="1020" y="654"/>
              </a:cxn>
              <a:cxn ang="0">
                <a:pos x="1302" y="642"/>
              </a:cxn>
              <a:cxn ang="0">
                <a:pos x="1554" y="630"/>
              </a:cxn>
              <a:cxn ang="0">
                <a:pos x="1779" y="615"/>
              </a:cxn>
              <a:cxn ang="0">
                <a:pos x="1962" y="606"/>
              </a:cxn>
              <a:cxn ang="0">
                <a:pos x="2193" y="588"/>
              </a:cxn>
              <a:cxn ang="0">
                <a:pos x="2448" y="570"/>
              </a:cxn>
              <a:cxn ang="0">
                <a:pos x="2700" y="546"/>
              </a:cxn>
              <a:cxn ang="0">
                <a:pos x="2904" y="528"/>
              </a:cxn>
              <a:cxn ang="0">
                <a:pos x="3138" y="498"/>
              </a:cxn>
              <a:cxn ang="0">
                <a:pos x="3324" y="474"/>
              </a:cxn>
              <a:cxn ang="0">
                <a:pos x="3534" y="447"/>
              </a:cxn>
              <a:cxn ang="0">
                <a:pos x="3735" y="420"/>
              </a:cxn>
              <a:cxn ang="0">
                <a:pos x="3933" y="384"/>
              </a:cxn>
              <a:cxn ang="0">
                <a:pos x="4116" y="351"/>
              </a:cxn>
              <a:cxn ang="0">
                <a:pos x="4266" y="318"/>
              </a:cxn>
              <a:cxn ang="0">
                <a:pos x="4446" y="279"/>
              </a:cxn>
              <a:cxn ang="0">
                <a:pos x="4620" y="237"/>
              </a:cxn>
              <a:cxn ang="0">
                <a:pos x="4779" y="192"/>
              </a:cxn>
              <a:cxn ang="0">
                <a:pos x="4920" y="147"/>
              </a:cxn>
              <a:cxn ang="0">
                <a:pos x="5085" y="90"/>
              </a:cxn>
              <a:cxn ang="0">
                <a:pos x="5193" y="42"/>
              </a:cxn>
              <a:cxn ang="0">
                <a:pos x="5283" y="0"/>
              </a:cxn>
              <a:cxn ang="0">
                <a:pos x="3201" y="0"/>
              </a:cxn>
              <a:cxn ang="0">
                <a:pos x="2982" y="57"/>
              </a:cxn>
              <a:cxn ang="0">
                <a:pos x="2775" y="108"/>
              </a:cxn>
              <a:cxn ang="0">
                <a:pos x="2562" y="150"/>
              </a:cxn>
              <a:cxn ang="0">
                <a:pos x="2397" y="183"/>
              </a:cxn>
              <a:cxn ang="0">
                <a:pos x="2205" y="213"/>
              </a:cxn>
              <a:cxn ang="0">
                <a:pos x="2001" y="243"/>
              </a:cxn>
              <a:cxn ang="0">
                <a:pos x="1776" y="273"/>
              </a:cxn>
              <a:cxn ang="0">
                <a:pos x="1536" y="297"/>
              </a:cxn>
              <a:cxn ang="0">
                <a:pos x="1344" y="312"/>
              </a:cxn>
              <a:cxn ang="0">
                <a:pos x="1134" y="330"/>
              </a:cxn>
              <a:cxn ang="0">
                <a:pos x="921" y="342"/>
              </a:cxn>
              <a:cxn ang="0">
                <a:pos x="696" y="354"/>
              </a:cxn>
              <a:cxn ang="0">
                <a:pos x="501" y="360"/>
              </a:cxn>
              <a:cxn ang="0">
                <a:pos x="279" y="366"/>
              </a:cxn>
              <a:cxn ang="0">
                <a:pos x="99" y="369"/>
              </a:cxn>
              <a:cxn ang="0">
                <a:pos x="0" y="366"/>
              </a:cxn>
            </a:cxnLst>
            <a:rect l="0" t="0" r="r" b="b"/>
            <a:pathLst>
              <a:path w="5284" h="673">
                <a:moveTo>
                  <a:pt x="0" y="366"/>
                </a:moveTo>
                <a:lnTo>
                  <a:pt x="0" y="672"/>
                </a:lnTo>
                <a:lnTo>
                  <a:pt x="303" y="672"/>
                </a:lnTo>
                <a:lnTo>
                  <a:pt x="723" y="663"/>
                </a:lnTo>
                <a:lnTo>
                  <a:pt x="1020" y="654"/>
                </a:lnTo>
                <a:lnTo>
                  <a:pt x="1302" y="642"/>
                </a:lnTo>
                <a:lnTo>
                  <a:pt x="1554" y="630"/>
                </a:lnTo>
                <a:lnTo>
                  <a:pt x="1779" y="615"/>
                </a:lnTo>
                <a:lnTo>
                  <a:pt x="1962" y="606"/>
                </a:lnTo>
                <a:lnTo>
                  <a:pt x="2193" y="588"/>
                </a:lnTo>
                <a:lnTo>
                  <a:pt x="2448" y="570"/>
                </a:lnTo>
                <a:lnTo>
                  <a:pt x="2700" y="546"/>
                </a:lnTo>
                <a:lnTo>
                  <a:pt x="2904" y="528"/>
                </a:lnTo>
                <a:lnTo>
                  <a:pt x="3138" y="498"/>
                </a:lnTo>
                <a:lnTo>
                  <a:pt x="3324" y="474"/>
                </a:lnTo>
                <a:lnTo>
                  <a:pt x="3534" y="447"/>
                </a:lnTo>
                <a:lnTo>
                  <a:pt x="3735" y="420"/>
                </a:lnTo>
                <a:lnTo>
                  <a:pt x="3933" y="384"/>
                </a:lnTo>
                <a:lnTo>
                  <a:pt x="4116" y="351"/>
                </a:lnTo>
                <a:lnTo>
                  <a:pt x="4266" y="318"/>
                </a:lnTo>
                <a:lnTo>
                  <a:pt x="4446" y="279"/>
                </a:lnTo>
                <a:lnTo>
                  <a:pt x="4620" y="237"/>
                </a:lnTo>
                <a:lnTo>
                  <a:pt x="4779" y="192"/>
                </a:lnTo>
                <a:lnTo>
                  <a:pt x="4920" y="147"/>
                </a:lnTo>
                <a:lnTo>
                  <a:pt x="5085" y="90"/>
                </a:lnTo>
                <a:lnTo>
                  <a:pt x="5193" y="42"/>
                </a:lnTo>
                <a:lnTo>
                  <a:pt x="5283" y="0"/>
                </a:lnTo>
                <a:lnTo>
                  <a:pt x="3201" y="0"/>
                </a:lnTo>
                <a:lnTo>
                  <a:pt x="2982" y="57"/>
                </a:lnTo>
                <a:lnTo>
                  <a:pt x="2775" y="108"/>
                </a:lnTo>
                <a:lnTo>
                  <a:pt x="2562" y="150"/>
                </a:lnTo>
                <a:lnTo>
                  <a:pt x="2397" y="183"/>
                </a:lnTo>
                <a:lnTo>
                  <a:pt x="2205" y="213"/>
                </a:lnTo>
                <a:lnTo>
                  <a:pt x="2001" y="243"/>
                </a:lnTo>
                <a:lnTo>
                  <a:pt x="1776" y="273"/>
                </a:lnTo>
                <a:lnTo>
                  <a:pt x="1536" y="297"/>
                </a:lnTo>
                <a:lnTo>
                  <a:pt x="1344" y="312"/>
                </a:lnTo>
                <a:lnTo>
                  <a:pt x="1134" y="330"/>
                </a:lnTo>
                <a:lnTo>
                  <a:pt x="921" y="342"/>
                </a:lnTo>
                <a:lnTo>
                  <a:pt x="696" y="354"/>
                </a:lnTo>
                <a:lnTo>
                  <a:pt x="501" y="360"/>
                </a:lnTo>
                <a:lnTo>
                  <a:pt x="279" y="366"/>
                </a:lnTo>
                <a:lnTo>
                  <a:pt x="99" y="369"/>
                </a:lnTo>
                <a:lnTo>
                  <a:pt x="0" y="366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354" name="Freeform 10"/>
          <p:cNvSpPr>
            <a:spLocks/>
          </p:cNvSpPr>
          <p:nvPr/>
        </p:nvSpPr>
        <p:spPr bwMode="white">
          <a:xfrm>
            <a:off x="0" y="-20638"/>
            <a:ext cx="4578350" cy="45402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85"/>
              </a:cxn>
              <a:cxn ang="0">
                <a:pos x="192" y="285"/>
              </a:cxn>
              <a:cxn ang="0">
                <a:pos x="384" y="282"/>
              </a:cxn>
              <a:cxn ang="0">
                <a:pos x="579" y="276"/>
              </a:cxn>
              <a:cxn ang="0">
                <a:pos x="789" y="267"/>
              </a:cxn>
              <a:cxn ang="0">
                <a:pos x="999" y="258"/>
              </a:cxn>
              <a:cxn ang="0">
                <a:pos x="1161" y="246"/>
              </a:cxn>
              <a:cxn ang="0">
                <a:pos x="1302" y="234"/>
              </a:cxn>
              <a:cxn ang="0">
                <a:pos x="1458" y="222"/>
              </a:cxn>
              <a:cxn ang="0">
                <a:pos x="1665" y="201"/>
              </a:cxn>
              <a:cxn ang="0">
                <a:pos x="1992" y="159"/>
              </a:cxn>
              <a:cxn ang="0">
                <a:pos x="2301" y="117"/>
              </a:cxn>
              <a:cxn ang="0">
                <a:pos x="2604" y="60"/>
              </a:cxn>
              <a:cxn ang="0">
                <a:pos x="2883" y="0"/>
              </a:cxn>
              <a:cxn ang="0">
                <a:pos x="0" y="0"/>
              </a:cxn>
            </a:cxnLst>
            <a:rect l="0" t="0" r="r" b="b"/>
            <a:pathLst>
              <a:path w="2884" h="286">
                <a:moveTo>
                  <a:pt x="0" y="0"/>
                </a:moveTo>
                <a:lnTo>
                  <a:pt x="0" y="285"/>
                </a:lnTo>
                <a:lnTo>
                  <a:pt x="192" y="285"/>
                </a:lnTo>
                <a:lnTo>
                  <a:pt x="384" y="282"/>
                </a:lnTo>
                <a:lnTo>
                  <a:pt x="579" y="276"/>
                </a:lnTo>
                <a:lnTo>
                  <a:pt x="789" y="267"/>
                </a:lnTo>
                <a:lnTo>
                  <a:pt x="999" y="258"/>
                </a:lnTo>
                <a:lnTo>
                  <a:pt x="1161" y="246"/>
                </a:lnTo>
                <a:lnTo>
                  <a:pt x="1302" y="234"/>
                </a:lnTo>
                <a:lnTo>
                  <a:pt x="1458" y="222"/>
                </a:lnTo>
                <a:lnTo>
                  <a:pt x="1665" y="201"/>
                </a:lnTo>
                <a:lnTo>
                  <a:pt x="1992" y="159"/>
                </a:lnTo>
                <a:lnTo>
                  <a:pt x="2301" y="117"/>
                </a:lnTo>
                <a:lnTo>
                  <a:pt x="2604" y="60"/>
                </a:lnTo>
                <a:lnTo>
                  <a:pt x="288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35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735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7357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5735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5735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CDD0D21-30F8-4980-871A-2A361704067B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 animBg="1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42.xml"/><Relationship Id="rId18" Type="http://schemas.openxmlformats.org/officeDocument/2006/relationships/slide" Target="slide16.xml"/><Relationship Id="rId26" Type="http://schemas.openxmlformats.org/officeDocument/2006/relationships/slide" Target="slide20.xml"/><Relationship Id="rId3" Type="http://schemas.openxmlformats.org/officeDocument/2006/relationships/audio" Target="../media/audio1.wav"/><Relationship Id="rId21" Type="http://schemas.openxmlformats.org/officeDocument/2006/relationships/slide" Target="slide46.xml"/><Relationship Id="rId7" Type="http://schemas.openxmlformats.org/officeDocument/2006/relationships/slide" Target="slide6.xml"/><Relationship Id="rId12" Type="http://schemas.openxmlformats.org/officeDocument/2006/relationships/slide" Target="slide22.xml"/><Relationship Id="rId17" Type="http://schemas.openxmlformats.org/officeDocument/2006/relationships/slide" Target="slide44.xml"/><Relationship Id="rId25" Type="http://schemas.openxmlformats.org/officeDocument/2006/relationships/slide" Target="slide48.xml"/><Relationship Id="rId2" Type="http://schemas.openxmlformats.org/officeDocument/2006/relationships/slideLayout" Target="../slideLayouts/slideLayout12.xml"/><Relationship Id="rId16" Type="http://schemas.openxmlformats.org/officeDocument/2006/relationships/slide" Target="slide34.xml"/><Relationship Id="rId20" Type="http://schemas.openxmlformats.org/officeDocument/2006/relationships/slide" Target="slide36.xml"/><Relationship Id="rId29" Type="http://schemas.openxmlformats.org/officeDocument/2006/relationships/slide" Target="slide50.xml"/><Relationship Id="rId1" Type="http://schemas.openxmlformats.org/officeDocument/2006/relationships/vmlDrawing" Target="../drawings/vmlDrawing1.vml"/><Relationship Id="rId6" Type="http://schemas.openxmlformats.org/officeDocument/2006/relationships/slide" Target="slide4.xml"/><Relationship Id="rId11" Type="http://schemas.openxmlformats.org/officeDocument/2006/relationships/slide" Target="slide32.xml"/><Relationship Id="rId24" Type="http://schemas.openxmlformats.org/officeDocument/2006/relationships/slide" Target="slide38.xml"/><Relationship Id="rId5" Type="http://schemas.openxmlformats.org/officeDocument/2006/relationships/slide" Target="slide2.xml"/><Relationship Id="rId15" Type="http://schemas.openxmlformats.org/officeDocument/2006/relationships/slide" Target="slide24.xml"/><Relationship Id="rId23" Type="http://schemas.openxmlformats.org/officeDocument/2006/relationships/slide" Target="slide28.xml"/><Relationship Id="rId28" Type="http://schemas.openxmlformats.org/officeDocument/2006/relationships/slide" Target="slide40.xml"/><Relationship Id="rId10" Type="http://schemas.openxmlformats.org/officeDocument/2006/relationships/slide" Target="slide12.xml"/><Relationship Id="rId19" Type="http://schemas.openxmlformats.org/officeDocument/2006/relationships/slide" Target="slide26.xml"/><Relationship Id="rId4" Type="http://schemas.openxmlformats.org/officeDocument/2006/relationships/oleObject" Target="../embeddings/Microsoft_Office_Word_97_-_2003_Document1.doc"/><Relationship Id="rId9" Type="http://schemas.openxmlformats.org/officeDocument/2006/relationships/slide" Target="slide10.xml"/><Relationship Id="rId14" Type="http://schemas.openxmlformats.org/officeDocument/2006/relationships/slide" Target="slide14.xml"/><Relationship Id="rId22" Type="http://schemas.openxmlformats.org/officeDocument/2006/relationships/slide" Target="slide18.xml"/><Relationship Id="rId27" Type="http://schemas.openxmlformats.org/officeDocument/2006/relationships/slide" Target="slide30.xml"/><Relationship Id="rId30" Type="http://schemas.openxmlformats.org/officeDocument/2006/relationships/slide" Target="slide5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gi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My%20Documents\final_Q.wav" TargetMode="External"/><Relationship Id="rId5" Type="http://schemas.openxmlformats.org/officeDocument/2006/relationships/image" Target="../media/image2.jpeg"/><Relationship Id="rId4" Type="http://schemas.openxmlformats.org/officeDocument/2006/relationships/slide" Target="slide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z="8000">
                <a:solidFill>
                  <a:schemeClr val="folHlink"/>
                </a:solidFill>
              </a:rPr>
              <a:t>Jeopardy</a:t>
            </a:r>
            <a:endParaRPr lang="en-US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>
            <p:ph type="tbl" idx="1"/>
          </p:nvPr>
        </p:nvGraphicFramePr>
        <p:xfrm>
          <a:off x="762000" y="1533525"/>
          <a:ext cx="7775575" cy="4638675"/>
        </p:xfrm>
        <a:graphic>
          <a:graphicData uri="http://schemas.openxmlformats.org/presentationml/2006/ole">
            <p:oleObj spid="_x0000_s2051" name="Document" r:id="rId4" imgW="7928640" imgH="4730760" progId="Word.Document.8">
              <p:embed/>
            </p:oleObj>
          </a:graphicData>
        </a:graphic>
      </p:graphicFrame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143000" y="1524000"/>
            <a:ext cx="126028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The Big 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Picture</a:t>
            </a:r>
            <a:endParaRPr lang="en-US" dirty="0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362200" y="1752600"/>
            <a:ext cx="1447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Students</a:t>
            </a:r>
            <a:endParaRPr lang="en-US" dirty="0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5638800" y="1524000"/>
            <a:ext cx="103906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School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Trivia</a:t>
            </a:r>
            <a:endParaRPr lang="en-US" dirty="0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6781800" y="1600200"/>
            <a:ext cx="16802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smtClean="0">
                <a:solidFill>
                  <a:schemeClr val="bg2"/>
                </a:solidFill>
              </a:rPr>
              <a:t>Movies/TV</a:t>
            </a:r>
            <a:endParaRPr lang="en-US" dirty="0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838200" y="2514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hlinkClick r:id="rId5" action="ppaction://hlinksldjump"/>
              </a:rPr>
              <a:t>Q $100</a:t>
            </a:r>
            <a:endParaRPr lang="en-US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898525" y="3241675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hlinkClick r:id="rId6" action="ppaction://hlinksldjump"/>
              </a:rPr>
              <a:t>Q $200</a:t>
            </a:r>
            <a:endParaRPr lang="en-US"/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898525" y="4003675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hlinkClick r:id="rId7" action="ppaction://hlinksldjump"/>
              </a:rPr>
              <a:t>Q $300</a:t>
            </a:r>
            <a:endParaRPr lang="en-US"/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898525" y="4765675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hlinkClick r:id="rId8" action="ppaction://hlinksldjump"/>
              </a:rPr>
              <a:t>Q $400</a:t>
            </a:r>
            <a:endParaRPr lang="en-US" dirty="0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898525" y="5527675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hlinkClick r:id="rId9" action="ppaction://hlinksldjump"/>
              </a:rPr>
              <a:t>Q $500</a:t>
            </a:r>
            <a:endParaRPr lang="en-US" dirty="0"/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2514600" y="2514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hlinkClick r:id="rId10" action="ppaction://hlinksldjump"/>
              </a:rPr>
              <a:t>Q $100</a:t>
            </a:r>
            <a:endParaRPr lang="en-US"/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>
            <a:off x="5562600" y="2514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hlinkClick r:id="rId11" action="ppaction://hlinksldjump"/>
              </a:rPr>
              <a:t>Q $100</a:t>
            </a:r>
            <a:endParaRPr lang="en-US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4038600" y="2514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hlinkClick r:id="rId12" action="ppaction://hlinksldjump"/>
              </a:rPr>
              <a:t>Q $100</a:t>
            </a:r>
            <a:endParaRPr lang="en-US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7010400" y="2514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hlinkClick r:id="rId13" action="ppaction://hlinksldjump"/>
              </a:rPr>
              <a:t>Q $100</a:t>
            </a:r>
            <a:endParaRPr lang="en-US" dirty="0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2514600" y="3276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hlinkClick r:id="rId14" action="ppaction://hlinksldjump"/>
              </a:rPr>
              <a:t>Q $200</a:t>
            </a:r>
            <a:endParaRPr lang="en-US"/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4038600" y="3276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hlinkClick r:id="rId15" action="ppaction://hlinksldjump"/>
              </a:rPr>
              <a:t>Q $200</a:t>
            </a:r>
            <a:endParaRPr lang="en-US"/>
          </a:p>
        </p:txBody>
      </p:sp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5562600" y="3276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hlinkClick r:id="rId16" action="ppaction://hlinksldjump"/>
              </a:rPr>
              <a:t>Q $200</a:t>
            </a:r>
            <a:endParaRPr lang="en-US"/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7010400" y="3276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hlinkClick r:id="rId17" action="ppaction://hlinksldjump"/>
              </a:rPr>
              <a:t>Q $200</a:t>
            </a:r>
            <a:endParaRPr lang="en-US" dirty="0"/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2514600" y="39624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hlinkClick r:id="rId18" action="ppaction://hlinksldjump"/>
              </a:rPr>
              <a:t>Q $300</a:t>
            </a:r>
            <a:endParaRPr lang="en-US"/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3962400" y="39624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hlinkClick r:id="rId19" action="ppaction://hlinksldjump"/>
              </a:rPr>
              <a:t>Q $300</a:t>
            </a:r>
            <a:endParaRPr lang="en-US"/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5538788" y="3962400"/>
            <a:ext cx="1090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hlinkClick r:id="rId20" action="ppaction://hlinksldjump"/>
              </a:rPr>
              <a:t>Q $300</a:t>
            </a:r>
            <a:endParaRPr lang="en-US" dirty="0"/>
          </a:p>
        </p:txBody>
      </p:sp>
      <p:sp>
        <p:nvSpPr>
          <p:cNvPr id="2074" name="Rectangle 26"/>
          <p:cNvSpPr>
            <a:spLocks noChangeArrowheads="1"/>
          </p:cNvSpPr>
          <p:nvPr/>
        </p:nvSpPr>
        <p:spPr bwMode="auto">
          <a:xfrm>
            <a:off x="7010400" y="4038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hlinkClick r:id="rId21" action="ppaction://hlinksldjump"/>
              </a:rPr>
              <a:t>Q $300</a:t>
            </a:r>
            <a:endParaRPr lang="en-US"/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2514600" y="47244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hlinkClick r:id="rId22" action="ppaction://hlinksldjump"/>
              </a:rPr>
              <a:t>Q $400</a:t>
            </a:r>
            <a:endParaRPr lang="en-US"/>
          </a:p>
        </p:txBody>
      </p:sp>
      <p:sp>
        <p:nvSpPr>
          <p:cNvPr id="2076" name="Rectangle 28"/>
          <p:cNvSpPr>
            <a:spLocks noChangeArrowheads="1"/>
          </p:cNvSpPr>
          <p:nvPr/>
        </p:nvSpPr>
        <p:spPr bwMode="auto">
          <a:xfrm>
            <a:off x="4038600" y="4800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hlinkClick r:id="rId23" action="ppaction://hlinksldjump"/>
              </a:rPr>
              <a:t>Q $400</a:t>
            </a:r>
            <a:endParaRPr lang="en-US" dirty="0"/>
          </a:p>
        </p:txBody>
      </p:sp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5562600" y="4800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hlinkClick r:id="rId24" action="ppaction://hlinksldjump"/>
              </a:rPr>
              <a:t>Q $400</a:t>
            </a:r>
            <a:endParaRPr lang="en-US"/>
          </a:p>
        </p:txBody>
      </p:sp>
      <p:sp>
        <p:nvSpPr>
          <p:cNvPr id="2078" name="Rectangle 30"/>
          <p:cNvSpPr>
            <a:spLocks noChangeArrowheads="1"/>
          </p:cNvSpPr>
          <p:nvPr/>
        </p:nvSpPr>
        <p:spPr bwMode="auto">
          <a:xfrm>
            <a:off x="7010400" y="4800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hlinkClick r:id="rId25" action="ppaction://hlinksldjump"/>
              </a:rPr>
              <a:t>Q $400</a:t>
            </a:r>
            <a:endParaRPr lang="en-US"/>
          </a:p>
        </p:txBody>
      </p:sp>
      <p:sp>
        <p:nvSpPr>
          <p:cNvPr id="2079" name="Rectangle 31"/>
          <p:cNvSpPr>
            <a:spLocks noChangeArrowheads="1"/>
          </p:cNvSpPr>
          <p:nvPr/>
        </p:nvSpPr>
        <p:spPr bwMode="auto">
          <a:xfrm>
            <a:off x="2514600" y="5562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hlinkClick r:id="rId26" action="ppaction://hlinksldjump"/>
              </a:rPr>
              <a:t>Q $500</a:t>
            </a:r>
            <a:endParaRPr lang="en-US" dirty="0"/>
          </a:p>
        </p:txBody>
      </p:sp>
      <p:sp>
        <p:nvSpPr>
          <p:cNvPr id="2080" name="Rectangle 32"/>
          <p:cNvSpPr>
            <a:spLocks noChangeArrowheads="1"/>
          </p:cNvSpPr>
          <p:nvPr/>
        </p:nvSpPr>
        <p:spPr bwMode="auto">
          <a:xfrm>
            <a:off x="4038600" y="5562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hlinkClick r:id="rId27" action="ppaction://hlinksldjump"/>
              </a:rPr>
              <a:t>Q $500</a:t>
            </a:r>
            <a:endParaRPr lang="en-US"/>
          </a:p>
        </p:txBody>
      </p:sp>
      <p:sp>
        <p:nvSpPr>
          <p:cNvPr id="2081" name="Rectangle 33"/>
          <p:cNvSpPr>
            <a:spLocks noChangeArrowheads="1"/>
          </p:cNvSpPr>
          <p:nvPr/>
        </p:nvSpPr>
        <p:spPr bwMode="auto">
          <a:xfrm>
            <a:off x="5562600" y="5562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hlinkClick r:id="rId28" action="ppaction://hlinksldjump"/>
              </a:rPr>
              <a:t>Q $500</a:t>
            </a:r>
            <a:endParaRPr lang="en-US"/>
          </a:p>
        </p:txBody>
      </p:sp>
      <p:sp>
        <p:nvSpPr>
          <p:cNvPr id="2082" name="Rectangle 34"/>
          <p:cNvSpPr>
            <a:spLocks noChangeArrowheads="1"/>
          </p:cNvSpPr>
          <p:nvPr/>
        </p:nvSpPr>
        <p:spPr bwMode="auto">
          <a:xfrm>
            <a:off x="7010400" y="5562600"/>
            <a:ext cx="1090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hlinkClick r:id="rId29" action="ppaction://hlinksldjump"/>
              </a:rPr>
              <a:t>Q $500</a:t>
            </a:r>
            <a:endParaRPr lang="en-US"/>
          </a:p>
        </p:txBody>
      </p:sp>
      <p:sp>
        <p:nvSpPr>
          <p:cNvPr id="2095" name="Text Box 47"/>
          <p:cNvSpPr txBox="1">
            <a:spLocks noChangeArrowheads="1"/>
          </p:cNvSpPr>
          <p:nvPr/>
        </p:nvSpPr>
        <p:spPr bwMode="auto">
          <a:xfrm>
            <a:off x="6765925" y="6324600"/>
            <a:ext cx="1995488" cy="4667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hlinkClick r:id="rId30" action="ppaction://hlinksldjump"/>
              </a:rPr>
              <a:t>Final Jeopardy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je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52" grpId="0" build="p" autoUpdateAnimBg="0"/>
      <p:bldP spid="2053" grpId="0" build="p" autoUpdateAnimBg="0"/>
      <p:bldP spid="2055" grpId="0" build="p" autoUpdateAnimBg="0"/>
      <p:bldP spid="2056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$500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Big Picture</a:t>
            </a:r>
            <a:endParaRPr lang="en-US" dirty="0"/>
          </a:p>
        </p:txBody>
      </p:sp>
      <p:pic>
        <p:nvPicPr>
          <p:cNvPr id="717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498085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The man who developed </a:t>
            </a:r>
          </a:p>
          <a:p>
            <a:r>
              <a:rPr lang="en-US" sz="3600" dirty="0" smtClean="0"/>
              <a:t>Working on the Work.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$500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Big Picture</a:t>
            </a:r>
            <a:endParaRPr lang="en-US" dirty="0"/>
          </a:p>
        </p:txBody>
      </p:sp>
      <p:pic>
        <p:nvPicPr>
          <p:cNvPr id="3481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49936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Who is Phillip </a:t>
            </a:r>
            <a:r>
              <a:rPr lang="en-US" sz="3600" dirty="0" err="1" smtClean="0"/>
              <a:t>Schletchy</a:t>
            </a:r>
            <a:r>
              <a:rPr lang="en-US" sz="3600" dirty="0" smtClean="0"/>
              <a:t>?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$100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Students</a:t>
            </a:r>
            <a:endParaRPr lang="en-US" dirty="0"/>
          </a:p>
        </p:txBody>
      </p:sp>
      <p:pic>
        <p:nvPicPr>
          <p:cNvPr id="819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295400" y="1905000"/>
            <a:ext cx="680635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Students who are in this level of</a:t>
            </a:r>
          </a:p>
          <a:p>
            <a:r>
              <a:rPr lang="en-US" sz="3600" dirty="0"/>
              <a:t>e</a:t>
            </a:r>
            <a:r>
              <a:rPr lang="en-US" sz="3600" dirty="0" smtClean="0"/>
              <a:t>ngagement find the learning </a:t>
            </a:r>
          </a:p>
          <a:p>
            <a:r>
              <a:rPr lang="en-US" sz="3600" dirty="0"/>
              <a:t>p</a:t>
            </a:r>
            <a:r>
              <a:rPr lang="en-US" sz="3600" dirty="0" smtClean="0"/>
              <a:t>ersonally meaningful.  They retain</a:t>
            </a:r>
          </a:p>
          <a:p>
            <a:r>
              <a:rPr lang="en-US" sz="3600" dirty="0"/>
              <a:t>w</a:t>
            </a:r>
            <a:r>
              <a:rPr lang="en-US" sz="3600" dirty="0" smtClean="0"/>
              <a:t>hat they learn and have a deep</a:t>
            </a:r>
          </a:p>
          <a:p>
            <a:r>
              <a:rPr lang="en-US" sz="3600" dirty="0"/>
              <a:t>u</a:t>
            </a:r>
            <a:r>
              <a:rPr lang="en-US" sz="3600" dirty="0" smtClean="0"/>
              <a:t>nderstanding of the concepts.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$100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Students</a:t>
            </a:r>
            <a:endParaRPr lang="en-US" dirty="0"/>
          </a:p>
        </p:txBody>
      </p:sp>
      <p:pic>
        <p:nvPicPr>
          <p:cNvPr id="3584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423705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What is Engagement?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$200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Students</a:t>
            </a:r>
            <a:endParaRPr lang="en-US" dirty="0"/>
          </a:p>
        </p:txBody>
      </p:sp>
      <p:pic>
        <p:nvPicPr>
          <p:cNvPr id="921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893023" y="2133600"/>
            <a:ext cx="813556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Students who do just enough to get</a:t>
            </a:r>
          </a:p>
          <a:p>
            <a:r>
              <a:rPr lang="en-US" sz="3600" dirty="0" smtClean="0"/>
              <a:t>by without drawing negative consequences</a:t>
            </a:r>
          </a:p>
          <a:p>
            <a:r>
              <a:rPr lang="en-US" sz="3600" dirty="0"/>
              <a:t>a</a:t>
            </a:r>
            <a:r>
              <a:rPr lang="en-US" sz="3600" dirty="0" smtClean="0"/>
              <a:t>re in this engagement level.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$200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Students</a:t>
            </a:r>
            <a:endParaRPr lang="en-US" dirty="0"/>
          </a:p>
        </p:txBody>
      </p:sp>
      <p:pic>
        <p:nvPicPr>
          <p:cNvPr id="3686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540404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What is Ritual Compliance?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$300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Students</a:t>
            </a:r>
            <a:endParaRPr lang="en-US" dirty="0"/>
          </a:p>
        </p:txBody>
      </p:sp>
      <p:pic>
        <p:nvPicPr>
          <p:cNvPr id="1024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617348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Students who are completely </a:t>
            </a:r>
          </a:p>
          <a:p>
            <a:r>
              <a:rPr lang="en-US" sz="3600" dirty="0"/>
              <a:t>d</a:t>
            </a:r>
            <a:r>
              <a:rPr lang="en-US" sz="3600" dirty="0" smtClean="0"/>
              <a:t>isengaged, withdrawn, and </a:t>
            </a:r>
          </a:p>
          <a:p>
            <a:r>
              <a:rPr lang="en-US" sz="3600" dirty="0"/>
              <a:t>n</a:t>
            </a:r>
            <a:r>
              <a:rPr lang="en-US" sz="3600" dirty="0" smtClean="0"/>
              <a:t>ot participating are in this level</a:t>
            </a:r>
          </a:p>
          <a:p>
            <a:r>
              <a:rPr lang="en-US" sz="3600" dirty="0"/>
              <a:t>o</a:t>
            </a:r>
            <a:r>
              <a:rPr lang="en-US" sz="3600" dirty="0" smtClean="0"/>
              <a:t>f engagement. 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1143000"/>
          </a:xfrm>
        </p:spPr>
        <p:txBody>
          <a:bodyPr/>
          <a:lstStyle/>
          <a:p>
            <a:r>
              <a:rPr lang="en-US" dirty="0"/>
              <a:t>$300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Students</a:t>
            </a:r>
            <a:endParaRPr lang="en-US" dirty="0"/>
          </a:p>
        </p:txBody>
      </p:sp>
      <p:pic>
        <p:nvPicPr>
          <p:cNvPr id="3789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392928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What is </a:t>
            </a:r>
            <a:r>
              <a:rPr lang="en-US" sz="3600" dirty="0" err="1" smtClean="0"/>
              <a:t>Retreatism</a:t>
            </a:r>
            <a:r>
              <a:rPr lang="en-US" sz="3600" dirty="0" smtClean="0"/>
              <a:t>?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$400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Students</a:t>
            </a:r>
            <a:endParaRPr lang="en-US" dirty="0"/>
          </a:p>
        </p:txBody>
      </p:sp>
      <p:pic>
        <p:nvPicPr>
          <p:cNvPr id="1126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219200" y="2438400"/>
            <a:ext cx="667362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Students who are openly defiant, </a:t>
            </a:r>
          </a:p>
          <a:p>
            <a:r>
              <a:rPr lang="en-US" sz="3600" dirty="0"/>
              <a:t>r</a:t>
            </a:r>
            <a:r>
              <a:rPr lang="en-US" sz="3600" dirty="0" smtClean="0"/>
              <a:t>eplacing classroom work with</a:t>
            </a:r>
          </a:p>
          <a:p>
            <a:r>
              <a:rPr lang="en-US" sz="3600" dirty="0"/>
              <a:t>t</a:t>
            </a:r>
            <a:r>
              <a:rPr lang="en-US" sz="3600" dirty="0" smtClean="0"/>
              <a:t>heir own activities are in this level</a:t>
            </a:r>
          </a:p>
          <a:p>
            <a:r>
              <a:rPr lang="en-US" sz="3600" dirty="0"/>
              <a:t>o</a:t>
            </a:r>
            <a:r>
              <a:rPr lang="en-US" sz="3600" dirty="0" smtClean="0"/>
              <a:t>f engagement.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$400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Students</a:t>
            </a:r>
            <a:endParaRPr lang="en-US" dirty="0"/>
          </a:p>
        </p:txBody>
      </p:sp>
      <p:pic>
        <p:nvPicPr>
          <p:cNvPr id="3891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37240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What is Rebellion?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$100 </a:t>
            </a:r>
            <a:br>
              <a:rPr lang="en-US" dirty="0"/>
            </a:br>
            <a:r>
              <a:rPr lang="en-US" dirty="0" smtClean="0"/>
              <a:t>The Big Picture</a:t>
            </a:r>
            <a:endParaRPr lang="en-US" dirty="0"/>
          </a:p>
        </p:txBody>
      </p:sp>
      <p:pic>
        <p:nvPicPr>
          <p:cNvPr id="307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889125" y="3168650"/>
            <a:ext cx="573746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Rebellion, </a:t>
            </a:r>
            <a:r>
              <a:rPr lang="en-US" sz="3600" dirty="0" err="1" smtClean="0"/>
              <a:t>Retreatism</a:t>
            </a:r>
            <a:r>
              <a:rPr lang="en-US" sz="3600" dirty="0" smtClean="0"/>
              <a:t>, </a:t>
            </a:r>
          </a:p>
          <a:p>
            <a:r>
              <a:rPr lang="en-US" sz="3600" dirty="0" smtClean="0"/>
              <a:t>Ritual Compliance, Strategic</a:t>
            </a:r>
          </a:p>
          <a:p>
            <a:r>
              <a:rPr lang="en-US" sz="3600" dirty="0" smtClean="0"/>
              <a:t>Compliance, and Engagement</a:t>
            </a:r>
            <a:endParaRPr lang="en-US"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$500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Students</a:t>
            </a:r>
            <a:endParaRPr lang="en-US" dirty="0"/>
          </a:p>
        </p:txBody>
      </p:sp>
      <p:pic>
        <p:nvPicPr>
          <p:cNvPr id="1229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838200" y="2209800"/>
            <a:ext cx="6250429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Students who are in this level of </a:t>
            </a:r>
          </a:p>
          <a:p>
            <a:r>
              <a:rPr lang="en-US" sz="3600" dirty="0"/>
              <a:t>e</a:t>
            </a:r>
            <a:r>
              <a:rPr lang="en-US" sz="3600" dirty="0" smtClean="0"/>
              <a:t>ngagement care more about the</a:t>
            </a:r>
          </a:p>
          <a:p>
            <a:r>
              <a:rPr lang="en-US" sz="3600" dirty="0"/>
              <a:t>g</a:t>
            </a:r>
            <a:r>
              <a:rPr lang="en-US" sz="3600" dirty="0" smtClean="0"/>
              <a:t>rade they will receive than on</a:t>
            </a:r>
          </a:p>
          <a:p>
            <a:r>
              <a:rPr lang="en-US" sz="3600" dirty="0" smtClean="0"/>
              <a:t> the task itself.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$500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Students</a:t>
            </a:r>
            <a:endParaRPr lang="en-US" dirty="0"/>
          </a:p>
        </p:txBody>
      </p:sp>
      <p:pic>
        <p:nvPicPr>
          <p:cNvPr id="3993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59170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What is Strategic Compliance?</a:t>
            </a:r>
            <a:endParaRPr lang="en-US" sz="3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$100 Question from H3</a:t>
            </a:r>
          </a:p>
        </p:txBody>
      </p:sp>
      <p:pic>
        <p:nvPicPr>
          <p:cNvPr id="1331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3079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/>
              <a:t>Your Text Here</a:t>
            </a:r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$100 Answer from H3</a:t>
            </a:r>
          </a:p>
        </p:txBody>
      </p:sp>
      <p:pic>
        <p:nvPicPr>
          <p:cNvPr id="4096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3079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/>
              <a:t>Your Text Here</a:t>
            </a:r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$200 Question from H3</a:t>
            </a:r>
          </a:p>
        </p:txBody>
      </p:sp>
      <p:pic>
        <p:nvPicPr>
          <p:cNvPr id="1433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3079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/>
              <a:t>Your Text Here</a:t>
            </a:r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$200 Answer from H3</a:t>
            </a:r>
          </a:p>
        </p:txBody>
      </p:sp>
      <p:pic>
        <p:nvPicPr>
          <p:cNvPr id="4198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3079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/>
              <a:t>Your Text Here</a:t>
            </a:r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$300 Question from H3</a:t>
            </a:r>
          </a:p>
        </p:txBody>
      </p:sp>
      <p:pic>
        <p:nvPicPr>
          <p:cNvPr id="1536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3079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/>
              <a:t>Your Text Here</a:t>
            </a:r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$300 Answer from H3</a:t>
            </a:r>
          </a:p>
        </p:txBody>
      </p:sp>
      <p:pic>
        <p:nvPicPr>
          <p:cNvPr id="4301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3079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/>
              <a:t>Your Text Here</a:t>
            </a:r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$400 Question from H3</a:t>
            </a:r>
          </a:p>
        </p:txBody>
      </p:sp>
      <p:pic>
        <p:nvPicPr>
          <p:cNvPr id="1638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3079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/>
              <a:t>Your Text Here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$400 Answer from H3</a:t>
            </a:r>
          </a:p>
        </p:txBody>
      </p:sp>
      <p:pic>
        <p:nvPicPr>
          <p:cNvPr id="4403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3079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/>
              <a:t>Your Text Here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$100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Big Picture</a:t>
            </a:r>
            <a:endParaRPr lang="en-US" dirty="0"/>
          </a:p>
        </p:txBody>
      </p:sp>
      <p:pic>
        <p:nvPicPr>
          <p:cNvPr id="3072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43396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Levels of Engagement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$500 Question from H3</a:t>
            </a:r>
          </a:p>
        </p:txBody>
      </p:sp>
      <p:pic>
        <p:nvPicPr>
          <p:cNvPr id="1741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3079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/>
              <a:t>Your Text Here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$500 Answer from H3</a:t>
            </a:r>
          </a:p>
        </p:txBody>
      </p:sp>
      <p:pic>
        <p:nvPicPr>
          <p:cNvPr id="4505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3079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/>
              <a:t>Your Text Here</a:t>
            </a:r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$100 </a:t>
            </a:r>
            <a:r>
              <a:rPr lang="en-US" dirty="0" smtClean="0"/>
              <a:t>Trivia</a:t>
            </a:r>
            <a:endParaRPr lang="en-US" dirty="0"/>
          </a:p>
        </p:txBody>
      </p:sp>
      <p:pic>
        <p:nvPicPr>
          <p:cNvPr id="1843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0" y="2057400"/>
            <a:ext cx="837287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/>
              <a:t>What is the name of the fun-loving teacher who takes her </a:t>
            </a:r>
            <a:r>
              <a:rPr lang="en-US" b="1" dirty="0" smtClean="0"/>
              <a:t>class</a:t>
            </a:r>
          </a:p>
          <a:p>
            <a:r>
              <a:rPr lang="en-US" b="1" dirty="0" smtClean="0"/>
              <a:t> </a:t>
            </a:r>
            <a:r>
              <a:rPr lang="en-US" b="1" dirty="0"/>
              <a:t>on wacky field trips aboard a very unusual school bus?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A. Miss Wade </a:t>
            </a:r>
            <a:br>
              <a:rPr lang="en-US" dirty="0"/>
            </a:br>
            <a:r>
              <a:rPr lang="en-US" dirty="0"/>
              <a:t>B. Miss. Frizzle</a:t>
            </a:r>
            <a:br>
              <a:rPr lang="en-US" dirty="0"/>
            </a:br>
            <a:r>
              <a:rPr lang="en-US" dirty="0"/>
              <a:t>C. Miss Gerber</a:t>
            </a:r>
            <a:br>
              <a:rPr lang="en-US" dirty="0"/>
            </a:br>
            <a:r>
              <a:rPr lang="en-US" dirty="0"/>
              <a:t>D. Miss </a:t>
            </a:r>
            <a:r>
              <a:rPr lang="en-US" dirty="0" err="1"/>
              <a:t>Wisenewski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$100 </a:t>
            </a:r>
            <a:r>
              <a:rPr lang="en-US" dirty="0" smtClean="0"/>
              <a:t>Trivia</a:t>
            </a:r>
            <a:endParaRPr lang="en-US" dirty="0"/>
          </a:p>
        </p:txBody>
      </p:sp>
      <p:pic>
        <p:nvPicPr>
          <p:cNvPr id="4608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981200" y="2286000"/>
            <a:ext cx="571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Who is Miss Frizzle? 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$200 </a:t>
            </a:r>
            <a:r>
              <a:rPr lang="en-US" dirty="0" smtClean="0"/>
              <a:t>Trivia</a:t>
            </a:r>
            <a:endParaRPr lang="en-US" dirty="0"/>
          </a:p>
        </p:txBody>
      </p:sp>
      <p:pic>
        <p:nvPicPr>
          <p:cNvPr id="1945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2286000" y="227483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 Which of the following people was NOT a high school drop-out?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A. Jimmy Stewart</a:t>
            </a:r>
            <a:br>
              <a:rPr lang="en-US" dirty="0"/>
            </a:br>
            <a:r>
              <a:rPr lang="en-US" dirty="0"/>
              <a:t>B. Peter Jennings</a:t>
            </a:r>
            <a:br>
              <a:rPr lang="en-US" dirty="0"/>
            </a:br>
            <a:r>
              <a:rPr lang="en-US" dirty="0"/>
              <a:t>C. Julie Andrews</a:t>
            </a:r>
            <a:br>
              <a:rPr lang="en-US" dirty="0"/>
            </a:br>
            <a:r>
              <a:rPr lang="en-US" dirty="0"/>
              <a:t>D. Johnny </a:t>
            </a:r>
            <a:r>
              <a:rPr lang="en-US" dirty="0" err="1"/>
              <a:t>Depp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$200 </a:t>
            </a:r>
            <a:r>
              <a:rPr lang="en-US" dirty="0" smtClean="0"/>
              <a:t>Trivia</a:t>
            </a:r>
            <a:endParaRPr lang="en-US" dirty="0"/>
          </a:p>
        </p:txBody>
      </p:sp>
      <p:pic>
        <p:nvPicPr>
          <p:cNvPr id="4813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46089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Who is Jimmy Stewart?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$300 </a:t>
            </a:r>
            <a:r>
              <a:rPr lang="en-US" dirty="0" smtClean="0"/>
              <a:t>Trivia</a:t>
            </a:r>
            <a:endParaRPr lang="en-US" dirty="0"/>
          </a:p>
        </p:txBody>
      </p:sp>
      <p:pic>
        <p:nvPicPr>
          <p:cNvPr id="2048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52400" y="2209800"/>
            <a:ext cx="917898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b="1" dirty="0" err="1" smtClean="0"/>
              <a:t>D’Nealian</a:t>
            </a:r>
            <a:r>
              <a:rPr lang="en-US" sz="3600" b="1" dirty="0" smtClean="0"/>
              <a:t> and </a:t>
            </a:r>
            <a:r>
              <a:rPr lang="en-US" sz="3600" b="1" dirty="0" err="1" smtClean="0"/>
              <a:t>Zaner-Bloser</a:t>
            </a:r>
            <a:r>
              <a:rPr lang="en-US" sz="3600" b="1" dirty="0" smtClean="0"/>
              <a:t> are two of these?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A. Famous Scientists</a:t>
            </a:r>
            <a:br>
              <a:rPr lang="en-US" sz="3600" dirty="0" smtClean="0"/>
            </a:br>
            <a:r>
              <a:rPr lang="en-US" sz="3600" dirty="0" smtClean="0"/>
              <a:t>B. Forms of Cursive Handwriting</a:t>
            </a:r>
            <a:br>
              <a:rPr lang="en-US" sz="3600" dirty="0" smtClean="0"/>
            </a:br>
            <a:r>
              <a:rPr lang="en-US" sz="3600" dirty="0" smtClean="0"/>
              <a:t>C. Types of Cacti</a:t>
            </a:r>
            <a:br>
              <a:rPr lang="en-US" sz="3600" dirty="0" smtClean="0"/>
            </a:br>
            <a:r>
              <a:rPr lang="en-US" sz="3600" dirty="0" smtClean="0"/>
              <a:t>D. Methods of Animal Dissection</a:t>
            </a:r>
            <a:endParaRPr lang="en-US" sz="36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$300 </a:t>
            </a:r>
            <a:r>
              <a:rPr lang="en-US" dirty="0" smtClean="0"/>
              <a:t>Trivia</a:t>
            </a:r>
            <a:endParaRPr lang="en-US" dirty="0"/>
          </a:p>
        </p:txBody>
      </p:sp>
      <p:pic>
        <p:nvPicPr>
          <p:cNvPr id="4915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427552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What are forms of </a:t>
            </a:r>
          </a:p>
          <a:p>
            <a:r>
              <a:rPr lang="en-US" sz="3600" dirty="0" smtClean="0"/>
              <a:t>Cursive Handwriting?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$400 </a:t>
            </a:r>
            <a:r>
              <a:rPr lang="en-US" dirty="0" smtClean="0"/>
              <a:t>Trivia</a:t>
            </a:r>
            <a:endParaRPr lang="en-US" dirty="0"/>
          </a:p>
        </p:txBody>
      </p:sp>
      <p:pic>
        <p:nvPicPr>
          <p:cNvPr id="2150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04800" y="2209800"/>
            <a:ext cx="768030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/>
              <a:t> Which of the following is NOT listed in the </a:t>
            </a:r>
            <a:r>
              <a:rPr lang="en-US" b="1" dirty="0" smtClean="0"/>
              <a:t>book</a:t>
            </a:r>
          </a:p>
          <a:p>
            <a:r>
              <a:rPr lang="en-US" b="1" dirty="0" smtClean="0"/>
              <a:t> </a:t>
            </a:r>
            <a:r>
              <a:rPr lang="en-US" b="1" dirty="0"/>
              <a:t>“All I Really Need to Know I Learned in Kindergarten” </a:t>
            </a:r>
            <a:endParaRPr lang="en-US" b="1" dirty="0" smtClean="0"/>
          </a:p>
          <a:p>
            <a:r>
              <a:rPr lang="en-US" b="1" dirty="0" smtClean="0"/>
              <a:t>by </a:t>
            </a:r>
            <a:r>
              <a:rPr lang="en-US" b="1" dirty="0"/>
              <a:t>Robert </a:t>
            </a:r>
            <a:r>
              <a:rPr lang="en-US" b="1" dirty="0" err="1"/>
              <a:t>Fulghum</a:t>
            </a:r>
            <a:r>
              <a:rPr lang="en-US" b="1" dirty="0" smtClean="0"/>
              <a:t>?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A. Eating Jelly Beans is Good for You</a:t>
            </a:r>
            <a:br>
              <a:rPr lang="en-US" dirty="0"/>
            </a:br>
            <a:r>
              <a:rPr lang="en-US" dirty="0"/>
              <a:t>B. Flush</a:t>
            </a:r>
            <a:br>
              <a:rPr lang="en-US" dirty="0"/>
            </a:br>
            <a:r>
              <a:rPr lang="en-US" dirty="0"/>
              <a:t>C. Clean Up Your Own Mess</a:t>
            </a:r>
            <a:br>
              <a:rPr lang="en-US" dirty="0"/>
            </a:br>
            <a:r>
              <a:rPr lang="en-US" dirty="0"/>
              <a:t>D. Don’t Hit People</a:t>
            </a:r>
            <a:endParaRPr lang="en-US" sz="16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$400 </a:t>
            </a:r>
            <a:r>
              <a:rPr lang="en-US" dirty="0" smtClean="0"/>
              <a:t>Trivia</a:t>
            </a:r>
            <a:endParaRPr lang="en-US" dirty="0"/>
          </a:p>
        </p:txBody>
      </p:sp>
      <p:pic>
        <p:nvPicPr>
          <p:cNvPr id="5017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536557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What is “Eating Jelly Beans</a:t>
            </a:r>
          </a:p>
          <a:p>
            <a:r>
              <a:rPr lang="en-US" sz="3600" dirty="0" smtClean="0"/>
              <a:t>is good for you”?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$200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Big Picture</a:t>
            </a:r>
            <a:endParaRPr lang="en-US" dirty="0"/>
          </a:p>
        </p:txBody>
      </p:sp>
      <p:pic>
        <p:nvPicPr>
          <p:cNvPr id="409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524000" y="1981200"/>
            <a:ext cx="673774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This is often a series of questions </a:t>
            </a:r>
          </a:p>
          <a:p>
            <a:r>
              <a:rPr lang="en-US" sz="3600" dirty="0"/>
              <a:t>g</a:t>
            </a:r>
            <a:r>
              <a:rPr lang="en-US" sz="3600" dirty="0" smtClean="0"/>
              <a:t>iven to students  that provides </a:t>
            </a:r>
          </a:p>
          <a:p>
            <a:r>
              <a:rPr lang="en-US" sz="3600" dirty="0" smtClean="0"/>
              <a:t>teachers with feedback on levels </a:t>
            </a:r>
          </a:p>
          <a:p>
            <a:r>
              <a:rPr lang="en-US" sz="3600" dirty="0"/>
              <a:t>o</a:t>
            </a:r>
            <a:r>
              <a:rPr lang="en-US" sz="3600" dirty="0" smtClean="0"/>
              <a:t>f engagement at a particular time.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$500 </a:t>
            </a:r>
            <a:r>
              <a:rPr lang="en-US" dirty="0" smtClean="0"/>
              <a:t>Trivia</a:t>
            </a:r>
            <a:endParaRPr lang="en-US" dirty="0"/>
          </a:p>
        </p:txBody>
      </p:sp>
      <p:pic>
        <p:nvPicPr>
          <p:cNvPr id="2253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52400" y="2209800"/>
            <a:ext cx="799603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 dirty="0" smtClean="0"/>
              <a:t>Price of the FIRST box of </a:t>
            </a:r>
          </a:p>
          <a:p>
            <a:r>
              <a:rPr lang="en-US" sz="2800" b="1" dirty="0" err="1" smtClean="0"/>
              <a:t>Crayola</a:t>
            </a:r>
            <a:r>
              <a:rPr lang="en-US" sz="2800" b="1" dirty="0" smtClean="0"/>
              <a:t> crayons when they were first sold in 1903.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A. Five Cents</a:t>
            </a:r>
            <a:br>
              <a:rPr lang="en-US" sz="2800" dirty="0" smtClean="0"/>
            </a:br>
            <a:r>
              <a:rPr lang="en-US" sz="2800" dirty="0" smtClean="0"/>
              <a:t>B. Ten Cents</a:t>
            </a:r>
            <a:br>
              <a:rPr lang="en-US" sz="2800" dirty="0" smtClean="0"/>
            </a:br>
            <a:r>
              <a:rPr lang="en-US" sz="2800" dirty="0" smtClean="0"/>
              <a:t>C. Fifteen Cents</a:t>
            </a:r>
            <a:br>
              <a:rPr lang="en-US" sz="2800" dirty="0" smtClean="0"/>
            </a:br>
            <a:r>
              <a:rPr lang="en-US" sz="2800" dirty="0" smtClean="0"/>
              <a:t>D. A Quarter</a:t>
            </a:r>
            <a:endParaRPr lang="en-US" sz="18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$500 </a:t>
            </a:r>
            <a:r>
              <a:rPr lang="en-US" dirty="0" smtClean="0"/>
              <a:t>Trivia</a:t>
            </a:r>
            <a:endParaRPr lang="en-US" dirty="0"/>
          </a:p>
        </p:txBody>
      </p:sp>
      <p:pic>
        <p:nvPicPr>
          <p:cNvPr id="5120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322395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What is 5 cents?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$100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Movies</a:t>
            </a:r>
            <a:endParaRPr lang="en-US" dirty="0"/>
          </a:p>
        </p:txBody>
      </p:sp>
      <p:pic>
        <p:nvPicPr>
          <p:cNvPr id="2355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914400" y="4648200"/>
            <a:ext cx="710130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Bender’s overall level of engagement</a:t>
            </a:r>
          </a:p>
          <a:p>
            <a:r>
              <a:rPr lang="en-US" sz="3600" dirty="0"/>
              <a:t>c</a:t>
            </a:r>
            <a:r>
              <a:rPr lang="en-US" sz="3600" dirty="0" smtClean="0"/>
              <a:t>an be summed up with this word</a:t>
            </a:r>
            <a:endParaRPr lang="en-US" dirty="0"/>
          </a:p>
        </p:txBody>
      </p:sp>
      <p:pic>
        <p:nvPicPr>
          <p:cNvPr id="7" name="Picture 6" descr="John-Bender-the-breakfast-club-276895_565_3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00200" y="1295400"/>
            <a:ext cx="5381625" cy="2914650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</a:t>
            </a:r>
            <a:r>
              <a:rPr lang="en-US" dirty="0" smtClean="0"/>
              <a:t>100</a:t>
            </a:r>
            <a:br>
              <a:rPr lang="en-US" dirty="0" smtClean="0"/>
            </a:br>
            <a:r>
              <a:rPr lang="en-US" dirty="0" smtClean="0"/>
              <a:t>Movies</a:t>
            </a:r>
            <a:endParaRPr lang="en-US" dirty="0"/>
          </a:p>
        </p:txBody>
      </p:sp>
      <p:pic>
        <p:nvPicPr>
          <p:cNvPr id="5222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37240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What is Rebellion?</a:t>
            </a:r>
            <a:endParaRPr lang="en-US" sz="36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$200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Movies</a:t>
            </a:r>
            <a:endParaRPr lang="en-US" dirty="0"/>
          </a:p>
        </p:txBody>
      </p:sp>
      <p:pic>
        <p:nvPicPr>
          <p:cNvPr id="2560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990600" y="4343400"/>
            <a:ext cx="75971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Allison’s habit of hiding under her hood</a:t>
            </a:r>
          </a:p>
          <a:p>
            <a:r>
              <a:rPr lang="en-US" sz="3600" dirty="0"/>
              <a:t>e</a:t>
            </a:r>
            <a:r>
              <a:rPr lang="en-US" sz="3600" dirty="0" smtClean="0"/>
              <a:t>xemplifies this engagement level. </a:t>
            </a:r>
            <a:endParaRPr lang="en-US" dirty="0"/>
          </a:p>
        </p:txBody>
      </p:sp>
      <p:pic>
        <p:nvPicPr>
          <p:cNvPr id="7" name="Picture 6" descr="ally-sheedy-breakfast-clu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2133600"/>
            <a:ext cx="3948545" cy="2171700"/>
          </a:xfrm>
          <a:prstGeom prst="rect">
            <a:avLst/>
          </a:prstGeom>
        </p:spPr>
      </p:pic>
      <p:pic>
        <p:nvPicPr>
          <p:cNvPr id="8" name="Picture 7" descr="breakfast-club-ally-sheed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2133600"/>
            <a:ext cx="3810000" cy="215900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$200 </a:t>
            </a:r>
            <a:r>
              <a:rPr lang="en-US" dirty="0" smtClean="0"/>
              <a:t>Movies</a:t>
            </a:r>
            <a:endParaRPr lang="en-US" dirty="0"/>
          </a:p>
        </p:txBody>
      </p:sp>
      <p:pic>
        <p:nvPicPr>
          <p:cNvPr id="5325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392928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What is </a:t>
            </a:r>
            <a:r>
              <a:rPr lang="en-US" sz="3600" dirty="0" err="1" smtClean="0"/>
              <a:t>Retreatism</a:t>
            </a:r>
            <a:r>
              <a:rPr lang="en-US" sz="3600" dirty="0" smtClean="0"/>
              <a:t>?</a:t>
            </a:r>
            <a:endParaRPr lang="en-US" sz="36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$300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Movies</a:t>
            </a:r>
            <a:endParaRPr lang="en-US" dirty="0"/>
          </a:p>
        </p:txBody>
      </p:sp>
      <p:pic>
        <p:nvPicPr>
          <p:cNvPr id="2662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905000" y="5181600"/>
            <a:ext cx="54042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What is this group’s overall </a:t>
            </a:r>
          </a:p>
          <a:p>
            <a:r>
              <a:rPr lang="en-US" sz="3600" dirty="0"/>
              <a:t>l</a:t>
            </a:r>
            <a:r>
              <a:rPr lang="en-US" sz="3600" dirty="0" smtClean="0"/>
              <a:t>evel of engagement?</a:t>
            </a:r>
            <a:endParaRPr lang="en-US" dirty="0"/>
          </a:p>
        </p:txBody>
      </p:sp>
      <p:pic>
        <p:nvPicPr>
          <p:cNvPr id="7" name="Picture 6" descr="dead_poets_societ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09800" y="1905000"/>
            <a:ext cx="4775200" cy="3161182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$300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Movies</a:t>
            </a:r>
            <a:endParaRPr lang="en-US" dirty="0"/>
          </a:p>
        </p:txBody>
      </p:sp>
      <p:pic>
        <p:nvPicPr>
          <p:cNvPr id="5427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423705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What is Engagement?</a:t>
            </a: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$400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Movies</a:t>
            </a:r>
            <a:endParaRPr lang="en-US" dirty="0"/>
          </a:p>
        </p:txBody>
      </p:sp>
      <p:pic>
        <p:nvPicPr>
          <p:cNvPr id="2765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447800" y="4724400"/>
            <a:ext cx="64684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The student appears very engaged</a:t>
            </a:r>
          </a:p>
          <a:p>
            <a:r>
              <a:rPr lang="en-US" sz="3600" dirty="0"/>
              <a:t>i</a:t>
            </a:r>
            <a:r>
              <a:rPr lang="en-US" sz="3600" dirty="0" smtClean="0"/>
              <a:t>n this teacher movie. </a:t>
            </a:r>
            <a:endParaRPr lang="en-US" dirty="0"/>
          </a:p>
        </p:txBody>
      </p:sp>
      <p:pic>
        <p:nvPicPr>
          <p:cNvPr id="7" name="Picture 6" descr="mrHollandsOpu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14650" y="2266950"/>
            <a:ext cx="3314700" cy="2324100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$400 </a:t>
            </a:r>
            <a:br>
              <a:rPr lang="en-US" dirty="0"/>
            </a:br>
            <a:r>
              <a:rPr lang="en-US" dirty="0" smtClean="0"/>
              <a:t>Movies</a:t>
            </a:r>
            <a:endParaRPr lang="en-US" dirty="0"/>
          </a:p>
        </p:txBody>
      </p:sp>
      <p:pic>
        <p:nvPicPr>
          <p:cNvPr id="55299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558396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What is </a:t>
            </a:r>
            <a:r>
              <a:rPr lang="en-US" sz="3600" i="1" dirty="0" smtClean="0"/>
              <a:t>Mr. Holland’s Opus</a:t>
            </a:r>
            <a:r>
              <a:rPr lang="en-US" sz="3600" dirty="0" smtClean="0"/>
              <a:t>?</a:t>
            </a:r>
            <a:endParaRPr lang="en-US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$200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Big Picture</a:t>
            </a:r>
            <a:endParaRPr lang="en-US" dirty="0"/>
          </a:p>
        </p:txBody>
      </p:sp>
      <p:pic>
        <p:nvPicPr>
          <p:cNvPr id="3174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34804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What is a survey?</a:t>
            </a:r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$500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Movies</a:t>
            </a:r>
            <a:endParaRPr lang="en-US" dirty="0"/>
          </a:p>
        </p:txBody>
      </p:sp>
      <p:pic>
        <p:nvPicPr>
          <p:cNvPr id="2867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1524000" y="4800600"/>
            <a:ext cx="6468437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These students hover between </a:t>
            </a:r>
          </a:p>
          <a:p>
            <a:r>
              <a:rPr lang="en-US" sz="3600" dirty="0" smtClean="0"/>
              <a:t>Rebellion and Ritual Compliance </a:t>
            </a:r>
          </a:p>
          <a:p>
            <a:r>
              <a:rPr lang="en-US" sz="3600" dirty="0" smtClean="0"/>
              <a:t>in this TV show.</a:t>
            </a:r>
            <a:endParaRPr lang="en-US" dirty="0"/>
          </a:p>
        </p:txBody>
      </p:sp>
      <p:pic>
        <p:nvPicPr>
          <p:cNvPr id="7" name="Picture 6" descr="1181351846_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67000" y="2000250"/>
            <a:ext cx="38100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$500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Movies</a:t>
            </a:r>
            <a:endParaRPr lang="en-US" dirty="0"/>
          </a:p>
        </p:txBody>
      </p:sp>
      <p:pic>
        <p:nvPicPr>
          <p:cNvPr id="5632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61281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What is </a:t>
            </a:r>
            <a:r>
              <a:rPr lang="en-US" sz="3600" i="1" dirty="0" smtClean="0"/>
              <a:t>Welcome Back, </a:t>
            </a:r>
            <a:r>
              <a:rPr lang="en-US" sz="3600" i="1" dirty="0" err="1" smtClean="0"/>
              <a:t>Kotter</a:t>
            </a:r>
            <a:r>
              <a:rPr lang="en-US" sz="3600" i="1" dirty="0" smtClean="0"/>
              <a:t>?</a:t>
            </a:r>
            <a:endParaRPr lang="en-US" i="1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Final Jeopardy</a:t>
            </a:r>
            <a:endParaRPr lang="en-US"/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304800" y="2438400"/>
            <a:ext cx="862965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/>
              <a:t>This author wrote, “If one man kills another,</a:t>
            </a:r>
          </a:p>
          <a:p>
            <a:r>
              <a:rPr lang="en-US" sz="3600"/>
              <a:t> it  murder, but if a hundred thousand men kill</a:t>
            </a:r>
          </a:p>
          <a:p>
            <a:r>
              <a:rPr lang="en-US" sz="3600"/>
              <a:t> another hundred thousand, it is considered an</a:t>
            </a:r>
          </a:p>
          <a:p>
            <a:r>
              <a:rPr lang="en-US" sz="3600"/>
              <a:t> act of glory!?”</a:t>
            </a:r>
            <a:r>
              <a:rPr lang="en-US"/>
              <a:t> </a:t>
            </a:r>
          </a:p>
        </p:txBody>
      </p:sp>
      <p:pic>
        <p:nvPicPr>
          <p:cNvPr id="59396" name="final_Q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5867400"/>
            <a:ext cx="304800" cy="304800"/>
          </a:xfrm>
          <a:prstGeom prst="rect">
            <a:avLst/>
          </a:prstGeom>
          <a:noFill/>
        </p:spPr>
      </p:pic>
      <p:pic>
        <p:nvPicPr>
          <p:cNvPr id="59397" name="Picture 5" descr="m_button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93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93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39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396"/>
                </p:tgtEl>
              </p:cMediaNode>
            </p:audio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Final Jeopardy Answer</a:t>
            </a:r>
            <a:endParaRPr lang="en-US"/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1508125" y="2767013"/>
            <a:ext cx="4187825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/>
              <a:t>Who is Tolstoy?</a:t>
            </a:r>
          </a:p>
          <a:p>
            <a:r>
              <a:rPr lang="en-US" sz="4400"/>
              <a:t>(The book is </a:t>
            </a:r>
          </a:p>
          <a:p>
            <a:r>
              <a:rPr lang="en-US" sz="4400"/>
              <a:t>Kingdom of God)</a:t>
            </a:r>
          </a:p>
        </p:txBody>
      </p:sp>
      <p:pic>
        <p:nvPicPr>
          <p:cNvPr id="60420" name="Picture 4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$300 </a:t>
            </a:r>
            <a:r>
              <a:rPr lang="en-US" dirty="0" smtClean="0"/>
              <a:t>The Big Picture</a:t>
            </a:r>
            <a:endParaRPr lang="en-US" dirty="0"/>
          </a:p>
        </p:txBody>
      </p:sp>
      <p:pic>
        <p:nvPicPr>
          <p:cNvPr id="5123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523733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These 10 things help create</a:t>
            </a:r>
          </a:p>
          <a:p>
            <a:r>
              <a:rPr lang="en-US" sz="3600" dirty="0"/>
              <a:t>e</a:t>
            </a:r>
            <a:r>
              <a:rPr lang="en-US" sz="3600" dirty="0" smtClean="0"/>
              <a:t>ngaging work.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$300 Answer from H1</a:t>
            </a:r>
          </a:p>
        </p:txBody>
      </p:sp>
      <p:pic>
        <p:nvPicPr>
          <p:cNvPr id="32771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59554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What are the Design Qualities?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$400 </a:t>
            </a:r>
            <a:r>
              <a:rPr lang="en-US" dirty="0" smtClean="0"/>
              <a:t>The Big Picture</a:t>
            </a:r>
            <a:endParaRPr lang="en-US" dirty="0"/>
          </a:p>
        </p:txBody>
      </p:sp>
      <p:pic>
        <p:nvPicPr>
          <p:cNvPr id="6147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507061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Students are seen as these </a:t>
            </a:r>
          </a:p>
          <a:p>
            <a:r>
              <a:rPr lang="en-US" sz="3600" dirty="0"/>
              <a:t>i</a:t>
            </a:r>
            <a:r>
              <a:rPr lang="en-US" sz="3600" dirty="0" smtClean="0"/>
              <a:t>n Working on the Work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$400 </a:t>
            </a:r>
            <a:br>
              <a:rPr lang="en-US" dirty="0"/>
            </a:br>
            <a:r>
              <a:rPr lang="en-US" dirty="0" smtClean="0"/>
              <a:t>The Big Picture</a:t>
            </a:r>
            <a:endParaRPr lang="en-US" dirty="0"/>
          </a:p>
        </p:txBody>
      </p:sp>
      <p:pic>
        <p:nvPicPr>
          <p:cNvPr id="33795" name="Picture 3" descr="m_button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943600"/>
            <a:ext cx="914400" cy="685800"/>
          </a:xfrm>
          <a:prstGeom prst="rect">
            <a:avLst/>
          </a:prstGeom>
          <a:noFill/>
        </p:spPr>
      </p:pic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1889125" y="3168650"/>
            <a:ext cx="41601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 smtClean="0"/>
              <a:t>What are Customers?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ulse">
  <a:themeElements>
    <a:clrScheme name="Pulse 2">
      <a:dk1>
        <a:srgbClr val="000000"/>
      </a:dk1>
      <a:lt1>
        <a:srgbClr val="FFFFFF"/>
      </a:lt1>
      <a:dk2>
        <a:srgbClr val="000066"/>
      </a:dk2>
      <a:lt2>
        <a:srgbClr val="FFCC66"/>
      </a:lt2>
      <a:accent1>
        <a:srgbClr val="FF9900"/>
      </a:accent1>
      <a:accent2>
        <a:srgbClr val="000044"/>
      </a:accent2>
      <a:accent3>
        <a:srgbClr val="AAAAB8"/>
      </a:accent3>
      <a:accent4>
        <a:srgbClr val="DADADA"/>
      </a:accent4>
      <a:accent5>
        <a:srgbClr val="FFCAAA"/>
      </a:accent5>
      <a:accent6>
        <a:srgbClr val="00003D"/>
      </a:accent6>
      <a:hlink>
        <a:srgbClr val="3366FF"/>
      </a:hlink>
      <a:folHlink>
        <a:srgbClr val="FFFF00"/>
      </a:folHlink>
    </a:clrScheme>
    <a:fontScheme name="Puls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Pulse 1">
        <a:dk1>
          <a:srgbClr val="000000"/>
        </a:dk1>
        <a:lt1>
          <a:srgbClr val="CCECFF"/>
        </a:lt1>
        <a:dk2>
          <a:srgbClr val="000066"/>
        </a:dk2>
        <a:lt2>
          <a:srgbClr val="6699FF"/>
        </a:lt2>
        <a:accent1>
          <a:srgbClr val="33CCCC"/>
        </a:accent1>
        <a:accent2>
          <a:srgbClr val="0099FF"/>
        </a:accent2>
        <a:accent3>
          <a:srgbClr val="E2F4FF"/>
        </a:accent3>
        <a:accent4>
          <a:srgbClr val="000000"/>
        </a:accent4>
        <a:accent5>
          <a:srgbClr val="ADE2E2"/>
        </a:accent5>
        <a:accent6>
          <a:srgbClr val="008AE7"/>
        </a:accent6>
        <a:hlink>
          <a:srgbClr val="FFFFFF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ulse 2">
        <a:dk1>
          <a:srgbClr val="000000"/>
        </a:dk1>
        <a:lt1>
          <a:srgbClr val="FFFFFF"/>
        </a:lt1>
        <a:dk2>
          <a:srgbClr val="000066"/>
        </a:dk2>
        <a:lt2>
          <a:srgbClr val="FFCC66"/>
        </a:lt2>
        <a:accent1>
          <a:srgbClr val="FF9900"/>
        </a:accent1>
        <a:accent2>
          <a:srgbClr val="000044"/>
        </a:accent2>
        <a:accent3>
          <a:srgbClr val="AAAAB8"/>
        </a:accent3>
        <a:accent4>
          <a:srgbClr val="DADADA"/>
        </a:accent4>
        <a:accent5>
          <a:srgbClr val="FFCAAA"/>
        </a:accent5>
        <a:accent6>
          <a:srgbClr val="00003D"/>
        </a:accent6>
        <a:hlink>
          <a:srgbClr val="3366FF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ulse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AEAEAE"/>
        </a:accent6>
        <a:hlink>
          <a:srgbClr val="4D4D4D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ulse 4">
        <a:dk1>
          <a:srgbClr val="000000"/>
        </a:dk1>
        <a:lt1>
          <a:srgbClr val="FFFFFF"/>
        </a:lt1>
        <a:dk2>
          <a:srgbClr val="660033"/>
        </a:dk2>
        <a:lt2>
          <a:srgbClr val="FFCC66"/>
        </a:lt2>
        <a:accent1>
          <a:srgbClr val="FF9900"/>
        </a:accent1>
        <a:accent2>
          <a:srgbClr val="440022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3D001E"/>
        </a:accent6>
        <a:hlink>
          <a:srgbClr val="B20059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ulse 5">
        <a:dk1>
          <a:srgbClr val="000000"/>
        </a:dk1>
        <a:lt1>
          <a:srgbClr val="FFFFFF"/>
        </a:lt1>
        <a:dk2>
          <a:srgbClr val="663300"/>
        </a:dk2>
        <a:lt2>
          <a:srgbClr val="FFCC66"/>
        </a:lt2>
        <a:accent1>
          <a:srgbClr val="FF9900"/>
        </a:accent1>
        <a:accent2>
          <a:srgbClr val="361B00"/>
        </a:accent2>
        <a:accent3>
          <a:srgbClr val="B8ADAA"/>
        </a:accent3>
        <a:accent4>
          <a:srgbClr val="DADADA"/>
        </a:accent4>
        <a:accent5>
          <a:srgbClr val="FFCAAA"/>
        </a:accent5>
        <a:accent6>
          <a:srgbClr val="301700"/>
        </a:accent6>
        <a:hlink>
          <a:srgbClr val="996633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ulse 6">
        <a:dk1>
          <a:srgbClr val="000000"/>
        </a:dk1>
        <a:lt1>
          <a:srgbClr val="FFFFFF"/>
        </a:lt1>
        <a:dk2>
          <a:srgbClr val="003300"/>
        </a:dk2>
        <a:lt2>
          <a:srgbClr val="FFCC66"/>
        </a:lt2>
        <a:accent1>
          <a:srgbClr val="CC9900"/>
        </a:accent1>
        <a:accent2>
          <a:srgbClr val="001600"/>
        </a:accent2>
        <a:accent3>
          <a:srgbClr val="AAADAA"/>
        </a:accent3>
        <a:accent4>
          <a:srgbClr val="DADADA"/>
        </a:accent4>
        <a:accent5>
          <a:srgbClr val="E2CAAA"/>
        </a:accent5>
        <a:accent6>
          <a:srgbClr val="001300"/>
        </a:accent6>
        <a:hlink>
          <a:srgbClr val="0066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Designs\PULSE.POT</Template>
  <TotalTime>497</TotalTime>
  <Words>697</Words>
  <Application>Microsoft Office PowerPoint</Application>
  <PresentationFormat>On-screen Show (4:3)</PresentationFormat>
  <Paragraphs>178</Paragraphs>
  <Slides>53</Slides>
  <Notes>0</Notes>
  <HiddenSlides>0</HiddenSlides>
  <MMClips>1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6" baseType="lpstr">
      <vt:lpstr>Times New Roman</vt:lpstr>
      <vt:lpstr>Pulse</vt:lpstr>
      <vt:lpstr>Microsoft Word Document</vt:lpstr>
      <vt:lpstr>Jeopardy</vt:lpstr>
      <vt:lpstr>$100  The Big Picture</vt:lpstr>
      <vt:lpstr>$100  The Big Picture</vt:lpstr>
      <vt:lpstr>$200  The Big Picture</vt:lpstr>
      <vt:lpstr>$200  The Big Picture</vt:lpstr>
      <vt:lpstr>$300 The Big Picture</vt:lpstr>
      <vt:lpstr>$300 Answer from H1</vt:lpstr>
      <vt:lpstr>$400 The Big Picture</vt:lpstr>
      <vt:lpstr>$400  The Big Picture</vt:lpstr>
      <vt:lpstr>$500  The Big Picture</vt:lpstr>
      <vt:lpstr>$500  The Big Picture</vt:lpstr>
      <vt:lpstr>$100  Students</vt:lpstr>
      <vt:lpstr>$100  Students</vt:lpstr>
      <vt:lpstr>$200  Students</vt:lpstr>
      <vt:lpstr>$200  Students</vt:lpstr>
      <vt:lpstr>$300  Students</vt:lpstr>
      <vt:lpstr>$300  Students</vt:lpstr>
      <vt:lpstr>$400  Students</vt:lpstr>
      <vt:lpstr>$400  Students</vt:lpstr>
      <vt:lpstr>$500  Students</vt:lpstr>
      <vt:lpstr>$500  Students</vt:lpstr>
      <vt:lpstr>$100 Question from H3</vt:lpstr>
      <vt:lpstr>$100 Answer from H3</vt:lpstr>
      <vt:lpstr>$200 Question from H3</vt:lpstr>
      <vt:lpstr>$200 Answer from H3</vt:lpstr>
      <vt:lpstr>$300 Question from H3</vt:lpstr>
      <vt:lpstr>$300 Answer from H3</vt:lpstr>
      <vt:lpstr>$400 Question from H3</vt:lpstr>
      <vt:lpstr>$400 Answer from H3</vt:lpstr>
      <vt:lpstr>$500 Question from H3</vt:lpstr>
      <vt:lpstr>$500 Answer from H3</vt:lpstr>
      <vt:lpstr>$100 Trivia</vt:lpstr>
      <vt:lpstr>$100 Trivia</vt:lpstr>
      <vt:lpstr>$200 Trivia</vt:lpstr>
      <vt:lpstr>$200 Trivia</vt:lpstr>
      <vt:lpstr>$300 Trivia</vt:lpstr>
      <vt:lpstr>$300 Trivia</vt:lpstr>
      <vt:lpstr>$400 Trivia</vt:lpstr>
      <vt:lpstr>$400 Trivia</vt:lpstr>
      <vt:lpstr>$500 Trivia</vt:lpstr>
      <vt:lpstr>$500 Trivia</vt:lpstr>
      <vt:lpstr>$100  Movies</vt:lpstr>
      <vt:lpstr>$100 Movies</vt:lpstr>
      <vt:lpstr>$200  Movies</vt:lpstr>
      <vt:lpstr>$200 Movies</vt:lpstr>
      <vt:lpstr>$300  Movies</vt:lpstr>
      <vt:lpstr>$300  Movies</vt:lpstr>
      <vt:lpstr>$400  Movies</vt:lpstr>
      <vt:lpstr>$400  Movies</vt:lpstr>
      <vt:lpstr>$500  Movies</vt:lpstr>
      <vt:lpstr>$500  Movies</vt:lpstr>
      <vt:lpstr>Final Jeopardy</vt:lpstr>
      <vt:lpstr>Final Jeopardy Answer</vt:lpstr>
    </vt:vector>
  </TitlesOfParts>
  <Company>Seminole Coutny Public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Jeopardy</dc:title>
  <dc:creator>SCPS</dc:creator>
  <cp:lastModifiedBy>Mary Odenbach</cp:lastModifiedBy>
  <cp:revision>23</cp:revision>
  <dcterms:created xsi:type="dcterms:W3CDTF">1998-09-17T14:16:32Z</dcterms:created>
  <dcterms:modified xsi:type="dcterms:W3CDTF">2010-11-23T22:25:49Z</dcterms:modified>
</cp:coreProperties>
</file>